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20104100" cy="11309350"/>
  <p:embeddedFontLst>
    <p:embeddedFont>
      <p:font typeface="Outfit"/>
      <p:regular r:id="rId33"/>
      <p:bold r:id="rId34"/>
    </p:embeddedFont>
    <p:embeddedFont>
      <p:font typeface="Palatino Linotype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18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GoogleSlidesCustomDataVersion2">
      <go:slidesCustomData xmlns:go="http://customooxmlschemas.google.com/" r:id="rId39" roundtripDataSignature="AMtx7miKnSruBY4HdqwHLUoutwVdq3Ol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18"/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utfi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alatinoLinotype-regular.fntdata"/><Relationship Id="rId12" Type="http://schemas.openxmlformats.org/officeDocument/2006/relationships/slide" Target="slides/slide7.xml"/><Relationship Id="rId34" Type="http://schemas.openxmlformats.org/officeDocument/2006/relationships/font" Target="fonts/Outfit-bold.fntdata"/><Relationship Id="rId15" Type="http://schemas.openxmlformats.org/officeDocument/2006/relationships/slide" Target="slides/slide10.xml"/><Relationship Id="rId37" Type="http://schemas.openxmlformats.org/officeDocument/2006/relationships/font" Target="fonts/PalatinoLinotype-italic.fntdata"/><Relationship Id="rId14" Type="http://schemas.openxmlformats.org/officeDocument/2006/relationships/slide" Target="slides/slide9.xml"/><Relationship Id="rId36" Type="http://schemas.openxmlformats.org/officeDocument/2006/relationships/font" Target="fonts/PalatinoLinotype-bold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PalatinoLinotype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395cce3112_0_34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395cce3112_0_34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395cce3112_0_37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395cce3112_0_37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395cce3112_0_38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395cce3112_0_38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95cce3112_0_38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395cce3112_0_38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395cce3112_0_39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395cce3112_0_39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395cce3112_0_40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395cce3112_0_40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395cce3112_0_42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395cce3112_0_42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395cce3112_0_42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395cce3112_0_42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95cce3112_0_43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95cce3112_0_43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95cce3112_0_43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95cce3112_0_43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2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95cce3112_0_44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395cce3112_0_44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395cce3112_0_44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395cce3112_0_44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395cce3112_0_48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395cce3112_0_48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395cce3112_0_54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395cce3112_0_54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395cce3112_0_54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395cce3112_0_54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3395cce3112_0_147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3395cce3112_0_147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3395cce3112_0_148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3395cce3112_0_148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3395cce3112_0_242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3395cce3112_0_242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395cce3112_0_20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395cce3112_0_20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95cce3112_0_215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395cce3112_0_21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95cce3112_0_22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395cce3112_0_22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95cce3112_0_23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95cce3112_0_23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95cce3112_0_25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395cce3112_0_25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95cce3112_0_27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395cce3112_0_27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395cce3112_0_31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395cce3112_0_31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green_opt1">
  <p:cSld name="Cover Slide_green_opt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9"/>
          <p:cNvSpPr/>
          <p:nvPr/>
        </p:nvSpPr>
        <p:spPr>
          <a:xfrm>
            <a:off x="-6652" y="-7439"/>
            <a:ext cx="9150652" cy="5158307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9" name="Google Shape;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6039" y="324909"/>
            <a:ext cx="4135673" cy="2721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0" name="Google Shape;1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9784" y="7729"/>
            <a:ext cx="3884216" cy="51431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9"/>
          <p:cNvSpPr txBox="1"/>
          <p:nvPr>
            <p:ph type="title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75"/>
              <a:buFont typeface="Outfit"/>
              <a:buNone/>
              <a:defRPr b="1" i="0" sz="3275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white_opt5_1">
  <p:cSld name="Cover Slide_white_opt5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ople walking in front of a building&#10;&#10;Description automatically generated with low confidence" id="60" name="Google Shape;60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59552" y="0"/>
            <a:ext cx="35844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61" name="Google Shape;6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48"/>
          <p:cNvSpPr/>
          <p:nvPr/>
        </p:nvSpPr>
        <p:spPr>
          <a:xfrm>
            <a:off x="5399047" y="0"/>
            <a:ext cx="152998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8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275"/>
              <a:buFont typeface="Outfit"/>
              <a:buNone/>
              <a:defRPr b="1" i="0" sz="3275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8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65" name="Google Shape;65;p48"/>
          <p:cNvSpPr/>
          <p:nvPr>
            <p:ph idx="2" type="pic"/>
          </p:nvPr>
        </p:nvSpPr>
        <p:spPr>
          <a:xfrm>
            <a:off x="5554547" y="0"/>
            <a:ext cx="3589452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green_opt5">
  <p:cSld name="Cover Slide_green_opt5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9"/>
          <p:cNvSpPr/>
          <p:nvPr/>
        </p:nvSpPr>
        <p:spPr>
          <a:xfrm>
            <a:off x="1" y="0"/>
            <a:ext cx="5401549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9"/>
          <p:cNvSpPr/>
          <p:nvPr>
            <p:ph idx="2" type="pic"/>
          </p:nvPr>
        </p:nvSpPr>
        <p:spPr>
          <a:xfrm>
            <a:off x="5554548" y="0"/>
            <a:ext cx="3589452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49"/>
          <p:cNvSpPr/>
          <p:nvPr/>
        </p:nvSpPr>
        <p:spPr>
          <a:xfrm>
            <a:off x="5401549" y="0"/>
            <a:ext cx="152998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70" name="Google Shape;7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49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75"/>
              <a:buFont typeface="Outfit"/>
              <a:buNone/>
              <a:defRPr b="1" i="0" sz="3275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9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white_opt6_3">
  <p:cSld name="Cover Slide_white_opt6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0"/>
          <p:cNvSpPr/>
          <p:nvPr/>
        </p:nvSpPr>
        <p:spPr>
          <a:xfrm>
            <a:off x="6788112" y="0"/>
            <a:ext cx="152998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50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275"/>
              <a:buFont typeface="Outfit"/>
              <a:buNone/>
              <a:defRPr b="1" i="0" sz="3275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0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pic>
        <p:nvPicPr>
          <p:cNvPr descr="Logo&#10;&#10;Description automatically generated with medium confidence" id="77" name="Google Shape;7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50"/>
          <p:cNvSpPr/>
          <p:nvPr>
            <p:ph idx="2" type="pic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green_opt6">
  <p:cSld name="Cover Slide_green_opt6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1"/>
          <p:cNvSpPr/>
          <p:nvPr/>
        </p:nvSpPr>
        <p:spPr>
          <a:xfrm>
            <a:off x="0" y="0"/>
            <a:ext cx="6788112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81" name="Google Shape;8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1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75"/>
              <a:buFont typeface="Outfit"/>
              <a:buNone/>
              <a:defRPr b="1" i="0" sz="3275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1"/>
          <p:cNvSpPr/>
          <p:nvPr/>
        </p:nvSpPr>
        <p:spPr>
          <a:xfrm>
            <a:off x="6788112" y="0"/>
            <a:ext cx="152998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1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85" name="Google Shape;85;p51"/>
          <p:cNvSpPr/>
          <p:nvPr>
            <p:ph idx="2" type="pic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white_opt1_2">
  <p:cSld name="Divider Slide_white_opt1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2"/>
          <p:cNvSpPr/>
          <p:nvPr/>
        </p:nvSpPr>
        <p:spPr>
          <a:xfrm>
            <a:off x="6788112" y="0"/>
            <a:ext cx="152998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2"/>
          <p:cNvSpPr txBox="1"/>
          <p:nvPr>
            <p:ph type="title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600"/>
              <a:buFont typeface="Outfit"/>
              <a:buNone/>
              <a:defRPr b="1" i="0" sz="36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2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pic>
        <p:nvPicPr>
          <p:cNvPr descr="Logo&#10;&#10;Description automatically generated with medium confidence" id="90" name="Google Shape;9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52"/>
          <p:cNvSpPr/>
          <p:nvPr>
            <p:ph idx="2" type="pic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green_opt1_3">
  <p:cSld name="Divider Slide_green_opt1_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3"/>
          <p:cNvSpPr/>
          <p:nvPr/>
        </p:nvSpPr>
        <p:spPr>
          <a:xfrm>
            <a:off x="0" y="0"/>
            <a:ext cx="6788112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94" name="Google Shape;9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53"/>
          <p:cNvSpPr/>
          <p:nvPr/>
        </p:nvSpPr>
        <p:spPr>
          <a:xfrm>
            <a:off x="6788112" y="0"/>
            <a:ext cx="152998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3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97" name="Google Shape;97;p53"/>
          <p:cNvSpPr txBox="1"/>
          <p:nvPr>
            <p:ph type="title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2"/>
              <a:buFont typeface="Outfit"/>
              <a:buNone/>
              <a:defRPr b="1" i="0" sz="4002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3"/>
          <p:cNvSpPr/>
          <p:nvPr>
            <p:ph idx="2" type="pic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white_opt2">
  <p:cSld name="Divider Slide_white_opt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4"/>
          <p:cNvSpPr txBox="1"/>
          <p:nvPr/>
        </p:nvSpPr>
        <p:spPr>
          <a:xfrm>
            <a:off x="7953599" y="4443894"/>
            <a:ext cx="763925" cy="48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776" marR="0" rtl="0" algn="l">
              <a:lnSpc>
                <a:spcPct val="870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en-GB" sz="1228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University</a:t>
            </a:r>
            <a:endParaRPr b="0" i="0" sz="1228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5776" marR="0" rtl="0" algn="l">
              <a:lnSpc>
                <a:spcPct val="1065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en-GB" sz="1228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ofGalway.ie</a:t>
            </a:r>
            <a:endParaRPr b="0" i="0" sz="1228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1" name="Google Shape;101;p54"/>
          <p:cNvSpPr txBox="1"/>
          <p:nvPr>
            <p:ph type="title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4002"/>
              <a:buFont typeface="Outfit"/>
              <a:buNone/>
              <a:defRPr b="1" i="0" sz="4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Icon&#10;&#10;Description automatically generated" id="102" name="Google Shape;10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78981" y="181"/>
            <a:ext cx="4965019" cy="5143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103" name="Google Shape;10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4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green_opt2">
  <p:cSld name="Divider Slide_green_opt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5"/>
          <p:cNvSpPr/>
          <p:nvPr/>
        </p:nvSpPr>
        <p:spPr>
          <a:xfrm>
            <a:off x="0" y="0"/>
            <a:ext cx="9144000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107" name="Google Shape;10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5"/>
          <p:cNvSpPr txBox="1"/>
          <p:nvPr>
            <p:ph type="title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2"/>
              <a:buFont typeface="Outfit"/>
              <a:buNone/>
              <a:defRPr b="1" i="0" sz="4002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Icon&#10;&#10;Description automatically generated" id="109" name="Google Shape;10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2630" y="7729"/>
            <a:ext cx="5021370" cy="514313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5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white_opt3_2">
  <p:cSld name="Divider Slide_white_opt3_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12" name="Google Shape;112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1"/>
            <a:ext cx="9144000" cy="514313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6"/>
          <p:cNvSpPr/>
          <p:nvPr>
            <p:ph idx="2" type="pic"/>
          </p:nvPr>
        </p:nvSpPr>
        <p:spPr>
          <a:xfrm>
            <a:off x="6358413" y="0"/>
            <a:ext cx="2284287" cy="1929656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56"/>
          <p:cNvSpPr/>
          <p:nvPr/>
        </p:nvSpPr>
        <p:spPr>
          <a:xfrm>
            <a:off x="7979920" y="0"/>
            <a:ext cx="196510" cy="1687159"/>
          </a:xfrm>
          <a:custGeom>
            <a:rect b="b" l="l" r="r" t="t"/>
            <a:pathLst>
              <a:path extrusionOk="0" h="3709667" w="432048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5" name="Google Shape;115;p56"/>
          <p:cNvSpPr txBox="1"/>
          <p:nvPr>
            <p:ph type="title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4002"/>
              <a:buFont typeface="Outfit"/>
              <a:buNone/>
              <a:defRPr b="1" i="0" sz="4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16" name="Google Shape;11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6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green_opt3_1">
  <p:cSld name="Divider Slide_green_opt3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19" name="Google Shape;119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1"/>
            <a:ext cx="9144000" cy="5143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20" name="Google Shape;12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7"/>
          <p:cNvSpPr txBox="1"/>
          <p:nvPr>
            <p:ph type="title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2"/>
              <a:buFont typeface="Outfit"/>
              <a:buNone/>
              <a:defRPr b="1" i="0" sz="4002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57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23" name="Google Shape;123;p57"/>
          <p:cNvSpPr/>
          <p:nvPr>
            <p:ph idx="2" type="pic"/>
          </p:nvPr>
        </p:nvSpPr>
        <p:spPr>
          <a:xfrm>
            <a:off x="6355593" y="0"/>
            <a:ext cx="2284287" cy="1929656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57"/>
          <p:cNvSpPr/>
          <p:nvPr/>
        </p:nvSpPr>
        <p:spPr>
          <a:xfrm>
            <a:off x="7972223" y="0"/>
            <a:ext cx="196510" cy="1687159"/>
          </a:xfrm>
          <a:custGeom>
            <a:rect b="b" l="l" r="r" t="t"/>
            <a:pathLst>
              <a:path extrusionOk="0" h="3709667" w="432048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s and Tables">
  <p:cSld name="Charts and Table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0"/>
          <p:cNvSpPr/>
          <p:nvPr/>
        </p:nvSpPr>
        <p:spPr>
          <a:xfrm>
            <a:off x="0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1DC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0"/>
          <p:cNvSpPr txBox="1"/>
          <p:nvPr>
            <p:ph type="title"/>
          </p:nvPr>
        </p:nvSpPr>
        <p:spPr>
          <a:xfrm>
            <a:off x="390120" y="470470"/>
            <a:ext cx="6226717" cy="4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5" name="Google Shape;1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99108" y="101243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0"/>
          <p:cNvSpPr txBox="1"/>
          <p:nvPr>
            <p:ph idx="1" type="body"/>
          </p:nvPr>
        </p:nvSpPr>
        <p:spPr>
          <a:xfrm>
            <a:off x="424547" y="1187520"/>
            <a:ext cx="8235197" cy="357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992" lvl="0" marL="45720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9435" lvl="1" marL="914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273"/>
              <a:buFont typeface="Arial"/>
              <a:buChar char="•"/>
              <a:defRPr b="0" i="0" sz="1273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7942" lvl="2" marL="1371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092"/>
              <a:buFont typeface="Arial"/>
              <a:buChar char="•"/>
              <a:defRPr b="0" i="0" sz="1092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86385" lvl="3" marL="1828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910"/>
              <a:buFont typeface="Arial"/>
              <a:buChar char="•"/>
              <a:defRPr b="0" i="0" sz="910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80606" lvl="4" marL="22860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80606" lvl="5" marL="27432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0606" lvl="6" marL="3200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0606" lvl="7" marL="3657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0606" lvl="8" marL="4114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green_opt3">
  <p:cSld name="Divider Slide_green_opt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8"/>
          <p:cNvSpPr/>
          <p:nvPr/>
        </p:nvSpPr>
        <p:spPr>
          <a:xfrm>
            <a:off x="0" y="289"/>
            <a:ext cx="6788112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" id="127" name="Google Shape;12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2442" y="1285928"/>
            <a:ext cx="3014998" cy="371540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8"/>
          <p:cNvSpPr txBox="1"/>
          <p:nvPr>
            <p:ph type="title"/>
          </p:nvPr>
        </p:nvSpPr>
        <p:spPr>
          <a:xfrm>
            <a:off x="1296841" y="1253515"/>
            <a:ext cx="3477146" cy="2122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546"/>
              </a:spcBef>
              <a:spcAft>
                <a:spcPts val="0"/>
              </a:spcAft>
              <a:buClr>
                <a:schemeClr val="lt1"/>
              </a:buClr>
              <a:buSzPts val="3275"/>
              <a:buFont typeface="Outfit"/>
              <a:buNone/>
              <a:defRPr b="1" i="0" sz="3275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546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" id="129" name="Google Shape;12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8"/>
          <p:cNvSpPr/>
          <p:nvPr/>
        </p:nvSpPr>
        <p:spPr>
          <a:xfrm>
            <a:off x="6788112" y="0"/>
            <a:ext cx="152998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9"/>
          <p:cNvSpPr/>
          <p:nvPr/>
        </p:nvSpPr>
        <p:spPr>
          <a:xfrm>
            <a:off x="0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1DC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9"/>
          <p:cNvSpPr txBox="1"/>
          <p:nvPr>
            <p:ph type="title"/>
          </p:nvPr>
        </p:nvSpPr>
        <p:spPr>
          <a:xfrm>
            <a:off x="390120" y="470470"/>
            <a:ext cx="6226717" cy="4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34" name="Google Shape;13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99108" y="101243"/>
            <a:ext cx="1642925" cy="108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0"/>
          <p:cNvSpPr/>
          <p:nvPr/>
        </p:nvSpPr>
        <p:spPr>
          <a:xfrm>
            <a:off x="0" y="289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1DC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0"/>
          <p:cNvSpPr txBox="1"/>
          <p:nvPr>
            <p:ph type="title"/>
          </p:nvPr>
        </p:nvSpPr>
        <p:spPr>
          <a:xfrm>
            <a:off x="390120" y="470470"/>
            <a:ext cx="6226717" cy="4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38" name="Google Shape;13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99108" y="101243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0"/>
          <p:cNvSpPr/>
          <p:nvPr>
            <p:ph idx="2" type="pic"/>
          </p:nvPr>
        </p:nvSpPr>
        <p:spPr>
          <a:xfrm>
            <a:off x="5554548" y="1425525"/>
            <a:ext cx="3589452" cy="3719281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60"/>
          <p:cNvSpPr/>
          <p:nvPr/>
        </p:nvSpPr>
        <p:spPr>
          <a:xfrm>
            <a:off x="5430645" y="1425525"/>
            <a:ext cx="123903" cy="3717686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Slide_opt1">
  <p:cSld name="Text Only Slide_opt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1"/>
          <p:cNvSpPr/>
          <p:nvPr/>
        </p:nvSpPr>
        <p:spPr>
          <a:xfrm>
            <a:off x="9020175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1"/>
          <p:cNvSpPr txBox="1"/>
          <p:nvPr>
            <p:ph type="title"/>
          </p:nvPr>
        </p:nvSpPr>
        <p:spPr>
          <a:xfrm>
            <a:off x="390120" y="470470"/>
            <a:ext cx="6919882" cy="4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44" name="Google Shape;14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187" y="397089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1"/>
          <p:cNvSpPr txBox="1"/>
          <p:nvPr>
            <p:ph idx="1" type="body"/>
          </p:nvPr>
        </p:nvSpPr>
        <p:spPr>
          <a:xfrm>
            <a:off x="424547" y="1187521"/>
            <a:ext cx="8235197" cy="2546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992" lvl="0" marL="45720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9435" lvl="1" marL="914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273"/>
              <a:buFont typeface="Arial"/>
              <a:buChar char="•"/>
              <a:defRPr b="0" i="0" sz="1273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7942" lvl="2" marL="1371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092"/>
              <a:buFont typeface="Arial"/>
              <a:buChar char="•"/>
              <a:defRPr b="0" i="0" sz="1092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86385" lvl="3" marL="1828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910"/>
              <a:buFont typeface="Arial"/>
              <a:buChar char="•"/>
              <a:defRPr b="0" i="0" sz="910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80606" lvl="4" marL="22860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80606" lvl="5" marL="27432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0606" lvl="6" marL="3200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0606" lvl="7" marL="3657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0606" lvl="8" marL="4114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Slide_opt2">
  <p:cSld name="Text Only Slide_opt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2"/>
          <p:cNvSpPr/>
          <p:nvPr/>
        </p:nvSpPr>
        <p:spPr>
          <a:xfrm>
            <a:off x="9020175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2"/>
          <p:cNvSpPr txBox="1"/>
          <p:nvPr>
            <p:ph idx="1" type="body"/>
          </p:nvPr>
        </p:nvSpPr>
        <p:spPr>
          <a:xfrm>
            <a:off x="424547" y="2141468"/>
            <a:ext cx="8235197" cy="2546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992" lvl="0" marL="45720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9435" lvl="1" marL="914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273"/>
              <a:buFont typeface="Arial"/>
              <a:buChar char="•"/>
              <a:defRPr b="0" i="0" sz="1273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7942" lvl="2" marL="1371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092"/>
              <a:buFont typeface="Arial"/>
              <a:buChar char="•"/>
              <a:defRPr b="0" i="0" sz="1092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86385" lvl="3" marL="1828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910"/>
              <a:buFont typeface="Arial"/>
              <a:buChar char="•"/>
              <a:defRPr b="0" i="0" sz="910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80606" lvl="4" marL="22860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80606" lvl="5" marL="27432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0606" lvl="6" marL="3200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0606" lvl="7" marL="3657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0606" lvl="8" marL="4114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49" name="Google Shape;149;p62"/>
          <p:cNvSpPr txBox="1"/>
          <p:nvPr>
            <p:ph type="title"/>
          </p:nvPr>
        </p:nvSpPr>
        <p:spPr>
          <a:xfrm>
            <a:off x="390120" y="1299192"/>
            <a:ext cx="6919882" cy="4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50" name="Google Shape;15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Slide_opt3">
  <p:cSld name="Text Only Slide_opt3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3"/>
          <p:cNvSpPr/>
          <p:nvPr/>
        </p:nvSpPr>
        <p:spPr>
          <a:xfrm>
            <a:off x="0" y="5019323"/>
            <a:ext cx="9144000" cy="123895"/>
          </a:xfrm>
          <a:custGeom>
            <a:rect b="b" l="l" r="r" t="t"/>
            <a:pathLst>
              <a:path extrusionOk="0" h="272415" w="20104100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3"/>
          <p:cNvSpPr txBox="1"/>
          <p:nvPr>
            <p:ph idx="1" type="body"/>
          </p:nvPr>
        </p:nvSpPr>
        <p:spPr>
          <a:xfrm>
            <a:off x="426476" y="1274651"/>
            <a:ext cx="8235197" cy="2683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992" lvl="0" marL="45720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20992" lvl="1" marL="914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20992" lvl="2" marL="1371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20992" lvl="3" marL="1828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20992" lvl="4" marL="22860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80606" lvl="5" marL="27432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0606" lvl="6" marL="3200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0606" lvl="7" marL="3657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0606" lvl="8" marL="4114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54" name="Google Shape;154;p63"/>
          <p:cNvSpPr txBox="1"/>
          <p:nvPr>
            <p:ph type="title"/>
          </p:nvPr>
        </p:nvSpPr>
        <p:spPr>
          <a:xfrm>
            <a:off x="390120" y="470470"/>
            <a:ext cx="6919882" cy="4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55" name="Google Shape;155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187" y="3970892"/>
            <a:ext cx="1642925" cy="108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Slide_opt1">
  <p:cSld name="Text &amp; Image Slide_opt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4"/>
          <p:cNvSpPr/>
          <p:nvPr/>
        </p:nvSpPr>
        <p:spPr>
          <a:xfrm>
            <a:off x="5226215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64"/>
          <p:cNvSpPr txBox="1"/>
          <p:nvPr>
            <p:ph idx="1" type="body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992" lvl="0" marL="45720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9435" lvl="1" marL="914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273"/>
              <a:buFont typeface="Arial"/>
              <a:buChar char="•"/>
              <a:defRPr b="0" i="0" sz="1273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7942" lvl="2" marL="1371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092"/>
              <a:buFont typeface="Arial"/>
              <a:buChar char="•"/>
              <a:defRPr b="0" i="0" sz="1092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86385" lvl="3" marL="1828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910"/>
              <a:buFont typeface="Arial"/>
              <a:buChar char="•"/>
              <a:defRPr b="0" i="0" sz="910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80606" lvl="4" marL="22860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80606" lvl="5" marL="27432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0606" lvl="6" marL="3200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0606" lvl="7" marL="3657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0606" lvl="8" marL="4114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59" name="Google Shape;159;p64"/>
          <p:cNvSpPr txBox="1"/>
          <p:nvPr>
            <p:ph type="title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60" name="Google Shape;160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4"/>
          <p:cNvSpPr/>
          <p:nvPr>
            <p:ph idx="2" type="pic"/>
          </p:nvPr>
        </p:nvSpPr>
        <p:spPr>
          <a:xfrm>
            <a:off x="5347884" y="1306"/>
            <a:ext cx="3796116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Slide_opt2">
  <p:cSld name="Text &amp; Image Slide_opt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5"/>
          <p:cNvSpPr/>
          <p:nvPr/>
        </p:nvSpPr>
        <p:spPr>
          <a:xfrm>
            <a:off x="3792079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5"/>
          <p:cNvSpPr txBox="1"/>
          <p:nvPr>
            <p:ph idx="1" type="body"/>
          </p:nvPr>
        </p:nvSpPr>
        <p:spPr>
          <a:xfrm>
            <a:off x="4350080" y="1705175"/>
            <a:ext cx="4389830" cy="2125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992" lvl="0" marL="45720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9435" lvl="1" marL="914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273"/>
              <a:buFont typeface="Arial"/>
              <a:buChar char="•"/>
              <a:defRPr b="0" i="0" sz="1273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7942" lvl="2" marL="1371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092"/>
              <a:buFont typeface="Arial"/>
              <a:buChar char="•"/>
              <a:defRPr b="0" i="0" sz="1092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86385" lvl="3" marL="1828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910"/>
              <a:buFont typeface="Arial"/>
              <a:buChar char="•"/>
              <a:defRPr b="0" i="0" sz="910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80606" lvl="4" marL="22860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80606" lvl="5" marL="27432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0606" lvl="6" marL="3200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0606" lvl="7" marL="3657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0606" lvl="8" marL="4114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65" name="Google Shape;165;p65"/>
          <p:cNvSpPr txBox="1"/>
          <p:nvPr>
            <p:ph type="title"/>
          </p:nvPr>
        </p:nvSpPr>
        <p:spPr>
          <a:xfrm>
            <a:off x="4350079" y="421413"/>
            <a:ext cx="4236359" cy="92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66" name="Google Shape;166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24879" y="397089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65"/>
          <p:cNvSpPr/>
          <p:nvPr>
            <p:ph idx="2" type="pic"/>
          </p:nvPr>
        </p:nvSpPr>
        <p:spPr>
          <a:xfrm>
            <a:off x="0" y="2149"/>
            <a:ext cx="3796116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 Slide">
  <p:cSld name="Image Only Slid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6"/>
          <p:cNvSpPr/>
          <p:nvPr>
            <p:ph idx="2" type="pic"/>
          </p:nvPr>
        </p:nvSpPr>
        <p:spPr>
          <a:xfrm>
            <a:off x="0" y="2149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 Slide_opt1">
  <p:cSld name="Multiple Image Slide_opt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7"/>
          <p:cNvSpPr/>
          <p:nvPr/>
        </p:nvSpPr>
        <p:spPr>
          <a:xfrm>
            <a:off x="9020097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 with medium confidence" id="172" name="Google Shape;172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67"/>
          <p:cNvSpPr/>
          <p:nvPr>
            <p:ph idx="2" type="pic"/>
          </p:nvPr>
        </p:nvSpPr>
        <p:spPr>
          <a:xfrm>
            <a:off x="437908" y="1231974"/>
            <a:ext cx="2186519" cy="2002406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67"/>
          <p:cNvSpPr/>
          <p:nvPr>
            <p:ph idx="3" type="pic"/>
          </p:nvPr>
        </p:nvSpPr>
        <p:spPr>
          <a:xfrm>
            <a:off x="3321408" y="1231974"/>
            <a:ext cx="2186519" cy="2002406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67"/>
          <p:cNvSpPr/>
          <p:nvPr>
            <p:ph idx="4" type="pic"/>
          </p:nvPr>
        </p:nvSpPr>
        <p:spPr>
          <a:xfrm>
            <a:off x="6184341" y="1231974"/>
            <a:ext cx="2186519" cy="200240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white_opt1">
  <p:cSld name="Cover Slide_white_opt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8" name="Google Shape;1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92535" y="361"/>
            <a:ext cx="3851465" cy="51431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1"/>
          <p:cNvSpPr txBox="1"/>
          <p:nvPr>
            <p:ph type="title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275"/>
              <a:buFont typeface="Outfit"/>
              <a:buNone/>
              <a:defRPr b="1" i="0" sz="3275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20" name="Google Shape;2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394" y="324909"/>
            <a:ext cx="4135674" cy="2721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 Slide_opt2">
  <p:cSld name="Multiple Image Slide_opt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 with medium confidence" id="177" name="Google Shape;177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68"/>
          <p:cNvSpPr/>
          <p:nvPr/>
        </p:nvSpPr>
        <p:spPr>
          <a:xfrm>
            <a:off x="9020097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8"/>
          <p:cNvSpPr/>
          <p:nvPr>
            <p:ph idx="2" type="pic"/>
          </p:nvPr>
        </p:nvSpPr>
        <p:spPr>
          <a:xfrm>
            <a:off x="178613" y="1333874"/>
            <a:ext cx="2774183" cy="3707164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68"/>
          <p:cNvSpPr/>
          <p:nvPr>
            <p:ph idx="3" type="pic"/>
          </p:nvPr>
        </p:nvSpPr>
        <p:spPr>
          <a:xfrm>
            <a:off x="3062113" y="1333874"/>
            <a:ext cx="2774183" cy="3707164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68"/>
          <p:cNvSpPr/>
          <p:nvPr>
            <p:ph idx="4" type="pic"/>
          </p:nvPr>
        </p:nvSpPr>
        <p:spPr>
          <a:xfrm>
            <a:off x="5925046" y="1333874"/>
            <a:ext cx="2774183" cy="370716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 Slide_opt3">
  <p:cSld name="Multiple Image Slide_opt3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 with medium confidence" id="183" name="Google Shape;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69"/>
          <p:cNvSpPr/>
          <p:nvPr/>
        </p:nvSpPr>
        <p:spPr>
          <a:xfrm>
            <a:off x="9020097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9"/>
          <p:cNvSpPr txBox="1"/>
          <p:nvPr>
            <p:ph type="title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69"/>
          <p:cNvSpPr/>
          <p:nvPr>
            <p:ph idx="2" type="pic"/>
          </p:nvPr>
        </p:nvSpPr>
        <p:spPr>
          <a:xfrm>
            <a:off x="127969" y="2899243"/>
            <a:ext cx="2774183" cy="2141795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69"/>
          <p:cNvSpPr/>
          <p:nvPr>
            <p:ph idx="3" type="pic"/>
          </p:nvPr>
        </p:nvSpPr>
        <p:spPr>
          <a:xfrm>
            <a:off x="3011469" y="2899243"/>
            <a:ext cx="2774183" cy="2141795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69"/>
          <p:cNvSpPr/>
          <p:nvPr>
            <p:ph idx="4" type="pic"/>
          </p:nvPr>
        </p:nvSpPr>
        <p:spPr>
          <a:xfrm>
            <a:off x="5874402" y="2899243"/>
            <a:ext cx="2774183" cy="214179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Slide_opt4">
  <p:cSld name="Text &amp; Image Slide_opt4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0"/>
          <p:cNvSpPr txBox="1"/>
          <p:nvPr>
            <p:ph idx="1" type="body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992" lvl="0" marL="45720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9435" lvl="1" marL="914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273"/>
              <a:buFont typeface="Arial"/>
              <a:buChar char="•"/>
              <a:defRPr b="0" i="0" sz="1273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7942" lvl="2" marL="1371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092"/>
              <a:buFont typeface="Arial"/>
              <a:buChar char="•"/>
              <a:defRPr b="0" i="0" sz="1092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86385" lvl="3" marL="1828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910"/>
              <a:buFont typeface="Arial"/>
              <a:buChar char="•"/>
              <a:defRPr b="0" i="0" sz="910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80606" lvl="4" marL="22860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80606" lvl="5" marL="27432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0606" lvl="6" marL="3200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0606" lvl="7" marL="3657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0606" lvl="8" marL="4114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91" name="Google Shape;191;p70"/>
          <p:cNvSpPr txBox="1"/>
          <p:nvPr>
            <p:ph type="title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92" name="Google Shape;192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_opt3">
  <p:cSld name="Closing Slide_opt3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 with medium confidence" id="194" name="Google Shape;19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0" y="102462"/>
            <a:ext cx="2856187" cy="18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71"/>
          <p:cNvSpPr txBox="1"/>
          <p:nvPr>
            <p:ph type="title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_opt2">
  <p:cSld name="Closing Slide_opt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2"/>
          <p:cNvSpPr/>
          <p:nvPr/>
        </p:nvSpPr>
        <p:spPr>
          <a:xfrm>
            <a:off x="0" y="0"/>
            <a:ext cx="9144000" cy="5143211"/>
          </a:xfrm>
          <a:custGeom>
            <a:rect b="b" l="l" r="r" t="t"/>
            <a:pathLst>
              <a:path extrusionOk="0" h="11308715" w="19832320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72"/>
          <p:cNvSpPr txBox="1"/>
          <p:nvPr>
            <p:ph type="title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2"/>
              <a:buFont typeface="Outfit"/>
              <a:buNone/>
              <a:defRPr b="0" i="0" sz="3002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" id="199" name="Google Shape;199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0" y="102462"/>
            <a:ext cx="2856186" cy="187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_opt1">
  <p:cSld name="Closing Slide_opt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3"/>
          <p:cNvSpPr/>
          <p:nvPr/>
        </p:nvSpPr>
        <p:spPr>
          <a:xfrm>
            <a:off x="0" y="0"/>
            <a:ext cx="9144000" cy="5143211"/>
          </a:xfrm>
          <a:custGeom>
            <a:rect b="b" l="l" r="r" t="t"/>
            <a:pathLst>
              <a:path extrusionOk="0" h="11308715" w="19832320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17D6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3"/>
          <p:cNvSpPr txBox="1"/>
          <p:nvPr>
            <p:ph type="title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2"/>
              <a:buFont typeface="Outfit"/>
              <a:buNone/>
              <a:defRPr b="0" i="0" sz="3002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" id="203" name="Google Shape;203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0" y="102462"/>
            <a:ext cx="2856186" cy="187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grey_opt1">
  <p:cSld name="Cover Slide_grey_opt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2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275"/>
              <a:buFont typeface="Outfit"/>
              <a:buNone/>
              <a:defRPr b="1" i="0" sz="3275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23" name="Google Shape;2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2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pic>
        <p:nvPicPr>
          <p:cNvPr descr="Icon&#10;&#10;Description automatically generated" id="25" name="Google Shape;2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1261" y="181"/>
            <a:ext cx="4342739" cy="514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green_opt2">
  <p:cSld name="Cover Slide_green_opt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3"/>
          <p:cNvSpPr/>
          <p:nvPr/>
        </p:nvSpPr>
        <p:spPr>
          <a:xfrm>
            <a:off x="1" y="0"/>
            <a:ext cx="9143999" cy="5143500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28" name="Google Shape;2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3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pic>
        <p:nvPicPr>
          <p:cNvPr descr="Icon&#10;&#10;Description automatically generated" id="30" name="Google Shape;3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5954" y="0"/>
            <a:ext cx="4398046" cy="514313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3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75"/>
              <a:buFont typeface="Outfit"/>
              <a:buNone/>
              <a:defRPr b="1" i="0" sz="3275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white_opt3">
  <p:cSld name="Cover Slide_white_opt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inside a building&#10;&#10;Description automatically generated with medium confidence" id="33" name="Google Shape;3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35531" y="-1123"/>
            <a:ext cx="4492911" cy="4520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34" name="Google Shape;3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4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36" name="Google Shape;36;p44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275"/>
              <a:buFont typeface="Outfit"/>
              <a:buNone/>
              <a:defRPr b="1" i="0" sz="3275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4"/>
          <p:cNvSpPr/>
          <p:nvPr>
            <p:ph idx="2" type="pic"/>
          </p:nvPr>
        </p:nvSpPr>
        <p:spPr>
          <a:xfrm>
            <a:off x="5474537" y="-1123"/>
            <a:ext cx="3837872" cy="416198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Slide_green_opt3">
  <p:cSld name="1_Cover Slide_green_opt3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5"/>
          <p:cNvSpPr/>
          <p:nvPr/>
        </p:nvSpPr>
        <p:spPr>
          <a:xfrm>
            <a:off x="0" y="289"/>
            <a:ext cx="9144000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sky, outdoor, green&#10;&#10;Description automatically generated" id="40" name="Google Shape;4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48369" y="-1125"/>
            <a:ext cx="4490207" cy="451795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5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42" name="Google Shape;42;p45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75"/>
              <a:buFont typeface="Outfit"/>
              <a:buNone/>
              <a:defRPr b="1" i="0" sz="3275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" id="43" name="Google Shape;4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5"/>
          <p:cNvSpPr/>
          <p:nvPr>
            <p:ph idx="2" type="pic"/>
          </p:nvPr>
        </p:nvSpPr>
        <p:spPr>
          <a:xfrm>
            <a:off x="5474537" y="-1123"/>
            <a:ext cx="3837872" cy="416198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white_opt4_2">
  <p:cSld name="Cover Slide_white_opt4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" id="46" name="Google Shape;4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5146" y="-5523"/>
            <a:ext cx="4257706" cy="515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2789" y="-5523"/>
            <a:ext cx="2878105" cy="2942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48" name="Google Shape;4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6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50" name="Google Shape;50;p46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275"/>
              <a:buFont typeface="Outfit"/>
              <a:buNone/>
              <a:defRPr b="1" i="0" sz="3275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6"/>
          <p:cNvSpPr/>
          <p:nvPr>
            <p:ph idx="2" type="pic"/>
          </p:nvPr>
        </p:nvSpPr>
        <p:spPr>
          <a:xfrm>
            <a:off x="5812789" y="6920"/>
            <a:ext cx="2878104" cy="293013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green_opt4">
  <p:cSld name="Cover Slide_green_opt4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80"/>
            <a:ext cx="9152642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54" name="Google Shape;5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47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56" name="Google Shape;56;p47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75"/>
              <a:buFont typeface="Outfit"/>
              <a:buNone/>
              <a:defRPr b="1" i="0" sz="3275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picture containing sky, building, outdoor, structure&#10;&#10;Description automatically generated" id="57" name="Google Shape;5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2789" y="-5523"/>
            <a:ext cx="2878104" cy="294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7"/>
          <p:cNvSpPr/>
          <p:nvPr>
            <p:ph idx="2" type="pic"/>
          </p:nvPr>
        </p:nvSpPr>
        <p:spPr>
          <a:xfrm>
            <a:off x="5812789" y="6920"/>
            <a:ext cx="2878104" cy="293013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628903" y="273637"/>
            <a:ext cx="7886195" cy="99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2001"/>
              <a:buFont typeface="Outfit"/>
              <a:buNone/>
              <a:defRPr b="0" i="0" sz="2001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jpg"/><Relationship Id="rId4" Type="http://schemas.openxmlformats.org/officeDocument/2006/relationships/image" Target="../media/image47.png"/><Relationship Id="rId5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Relationship Id="rId4" Type="http://schemas.openxmlformats.org/officeDocument/2006/relationships/image" Target="../media/image28.png"/><Relationship Id="rId5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image" Target="../media/image3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Relationship Id="rId7" Type="http://schemas.openxmlformats.org/officeDocument/2006/relationships/image" Target="../media/image36.png"/><Relationship Id="rId8" Type="http://schemas.openxmlformats.org/officeDocument/2006/relationships/image" Target="../media/image33.png"/><Relationship Id="rId11" Type="http://schemas.openxmlformats.org/officeDocument/2006/relationships/image" Target="../media/image43.png"/><Relationship Id="rId10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4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23.jpg"/><Relationship Id="rId6" Type="http://schemas.openxmlformats.org/officeDocument/2006/relationships/image" Target="../media/image3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"/>
          <p:cNvSpPr txBox="1"/>
          <p:nvPr>
            <p:ph type="title"/>
          </p:nvPr>
        </p:nvSpPr>
        <p:spPr>
          <a:xfrm>
            <a:off x="396400" y="2792875"/>
            <a:ext cx="4986000" cy="12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r>
              <a:rPr lang="en-GB"/>
              <a:t>Intro to Machine Learning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br>
              <a:rPr lang="en-GB"/>
            </a:br>
            <a:r>
              <a:rPr lang="en-GB" sz="2475"/>
              <a:t>Part 1 - What is </a:t>
            </a:r>
            <a:endParaRPr sz="2475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r>
              <a:rPr lang="en-GB" sz="2475"/>
              <a:t>machine learning?</a:t>
            </a:r>
            <a:endParaRPr sz="247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395cce3112_0_344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machine learning?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395cce3112_0_344"/>
          <p:cNvSpPr txBox="1"/>
          <p:nvPr>
            <p:ph idx="1" type="body"/>
          </p:nvPr>
        </p:nvSpPr>
        <p:spPr>
          <a:xfrm>
            <a:off x="424547" y="1187520"/>
            <a:ext cx="8235300" cy="35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rPr lang="en-GB" sz="1654"/>
              <a:t>ML can help humans learn, especially in research:</a:t>
            </a:r>
            <a:endParaRPr sz="1654"/>
          </a:p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t/>
            </a:r>
            <a:endParaRPr sz="1654"/>
          </a:p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t/>
            </a:r>
            <a:endParaRPr sz="1654"/>
          </a:p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t/>
            </a:r>
            <a:endParaRPr sz="1654"/>
          </a:p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395cce3112_0_344"/>
          <p:cNvSpPr txBox="1"/>
          <p:nvPr/>
        </p:nvSpPr>
        <p:spPr>
          <a:xfrm>
            <a:off x="384050" y="4762500"/>
            <a:ext cx="8235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Diagrams adapted from Hands On Machine Learning with scikit-learn, Keras and Tensorflow by Aurelien Geron</a:t>
            </a:r>
            <a:endParaRPr i="1" sz="1100">
              <a:solidFill>
                <a:srgbClr val="59595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4" name="Google Shape;324;g3395cce3112_0_344"/>
          <p:cNvSpPr/>
          <p:nvPr/>
        </p:nvSpPr>
        <p:spPr>
          <a:xfrm>
            <a:off x="3957238" y="1873075"/>
            <a:ext cx="1100800" cy="572700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 ML algorithm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5" name="Google Shape;325;g3395cce3112_0_344"/>
          <p:cNvSpPr/>
          <p:nvPr/>
        </p:nvSpPr>
        <p:spPr>
          <a:xfrm>
            <a:off x="1754613" y="1873075"/>
            <a:ext cx="1100800" cy="572700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Study the problem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6" name="Google Shape;326;g3395cce3112_0_344"/>
          <p:cNvSpPr/>
          <p:nvPr/>
        </p:nvSpPr>
        <p:spPr>
          <a:xfrm>
            <a:off x="3347300" y="2866825"/>
            <a:ext cx="1474225" cy="549900"/>
          </a:xfrm>
          <a:prstGeom prst="flowChartInputOutpu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Lots</a:t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> of data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27" name="Google Shape;327;g3395cce3112_0_344"/>
          <p:cNvCxnSpPr>
            <a:stCxn id="326" idx="0"/>
            <a:endCxn id="324" idx="2"/>
          </p:cNvCxnSpPr>
          <p:nvPr/>
        </p:nvCxnSpPr>
        <p:spPr>
          <a:xfrm flipH="1" rot="10800000">
            <a:off x="4231835" y="2445925"/>
            <a:ext cx="275700" cy="420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g3395cce3112_0_344"/>
          <p:cNvSpPr/>
          <p:nvPr/>
        </p:nvSpPr>
        <p:spPr>
          <a:xfrm>
            <a:off x="5863813" y="2760225"/>
            <a:ext cx="1100800" cy="572700"/>
          </a:xfrm>
          <a:prstGeom prst="flowChart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Inspect solution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9" name="Google Shape;329;g3395cce3112_0_344"/>
          <p:cNvSpPr txBox="1"/>
          <p:nvPr/>
        </p:nvSpPr>
        <p:spPr>
          <a:xfrm>
            <a:off x="5863875" y="1959325"/>
            <a:ext cx="11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Solution!</a:t>
            </a:r>
            <a:endParaRPr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30" name="Google Shape;330;g3395cce3112_0_344"/>
          <p:cNvCxnSpPr>
            <a:stCxn id="325" idx="3"/>
            <a:endCxn id="324" idx="1"/>
          </p:cNvCxnSpPr>
          <p:nvPr/>
        </p:nvCxnSpPr>
        <p:spPr>
          <a:xfrm>
            <a:off x="2855413" y="2159425"/>
            <a:ext cx="1101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g3395cce3112_0_344"/>
          <p:cNvCxnSpPr>
            <a:stCxn id="324" idx="3"/>
            <a:endCxn id="329" idx="1"/>
          </p:cNvCxnSpPr>
          <p:nvPr/>
        </p:nvCxnSpPr>
        <p:spPr>
          <a:xfrm>
            <a:off x="5058038" y="2159425"/>
            <a:ext cx="805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g3395cce3112_0_344"/>
          <p:cNvCxnSpPr>
            <a:stCxn id="329" idx="2"/>
            <a:endCxn id="328" idx="0"/>
          </p:cNvCxnSpPr>
          <p:nvPr/>
        </p:nvCxnSpPr>
        <p:spPr>
          <a:xfrm>
            <a:off x="6414225" y="2359525"/>
            <a:ext cx="0" cy="400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g3395cce3112_0_344"/>
          <p:cNvSpPr/>
          <p:nvPr/>
        </p:nvSpPr>
        <p:spPr>
          <a:xfrm>
            <a:off x="3636900" y="3837800"/>
            <a:ext cx="1741500" cy="572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Understand problem better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34" name="Google Shape;334;g3395cce3112_0_344"/>
          <p:cNvSpPr/>
          <p:nvPr/>
        </p:nvSpPr>
        <p:spPr>
          <a:xfrm>
            <a:off x="1754613" y="3837800"/>
            <a:ext cx="1100800" cy="572700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Iterate if needed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35" name="Google Shape;335;g3395cce3112_0_344"/>
          <p:cNvCxnSpPr>
            <a:stCxn id="333" idx="1"/>
            <a:endCxn id="334" idx="3"/>
          </p:cNvCxnSpPr>
          <p:nvPr/>
        </p:nvCxnSpPr>
        <p:spPr>
          <a:xfrm rot="10800000">
            <a:off x="2855400" y="4124150"/>
            <a:ext cx="781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g3395cce3112_0_344"/>
          <p:cNvCxnSpPr>
            <a:stCxn id="334" idx="0"/>
            <a:endCxn id="325" idx="2"/>
          </p:cNvCxnSpPr>
          <p:nvPr/>
        </p:nvCxnSpPr>
        <p:spPr>
          <a:xfrm rot="10800000">
            <a:off x="2305013" y="2445800"/>
            <a:ext cx="0" cy="139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37" name="Google Shape;337;g3395cce3112_0_344"/>
          <p:cNvSpPr/>
          <p:nvPr/>
        </p:nvSpPr>
        <p:spPr>
          <a:xfrm>
            <a:off x="5863813" y="3837800"/>
            <a:ext cx="1100800" cy="572700"/>
          </a:xfrm>
          <a:prstGeom prst="flowChart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Have idea!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38" name="Google Shape;338;g3395cce3112_0_344"/>
          <p:cNvCxnSpPr>
            <a:stCxn id="328" idx="2"/>
            <a:endCxn id="337" idx="0"/>
          </p:cNvCxnSpPr>
          <p:nvPr/>
        </p:nvCxnSpPr>
        <p:spPr>
          <a:xfrm>
            <a:off x="6414213" y="3332925"/>
            <a:ext cx="0" cy="504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g3395cce3112_0_344"/>
          <p:cNvCxnSpPr>
            <a:stCxn id="337" idx="1"/>
            <a:endCxn id="333" idx="3"/>
          </p:cNvCxnSpPr>
          <p:nvPr/>
        </p:nvCxnSpPr>
        <p:spPr>
          <a:xfrm rot="10800000">
            <a:off x="5378413" y="4124150"/>
            <a:ext cx="485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395cce3112_0_379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machine learning good for?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395cce3112_0_379"/>
          <p:cNvSpPr txBox="1"/>
          <p:nvPr>
            <p:ph idx="1" type="body"/>
          </p:nvPr>
        </p:nvSpPr>
        <p:spPr>
          <a:xfrm>
            <a:off x="424550" y="1861774"/>
            <a:ext cx="8235300" cy="290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rPr lang="en-GB" sz="1654"/>
              <a:t>Problems that require a lot of fine tuning, or long lists of rules. ML-based approaches can simplify the process.</a:t>
            </a:r>
            <a:endParaRPr sz="1654"/>
          </a:p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t/>
            </a:r>
            <a:endParaRPr sz="1654"/>
          </a:p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rPr lang="en-GB" sz="1654"/>
              <a:t>Complex problems where traditional approaches do not yield a solution. Maybe ML can find a solution.</a:t>
            </a:r>
            <a:endParaRPr sz="1654"/>
          </a:p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t/>
            </a:r>
            <a:endParaRPr sz="1654"/>
          </a:p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rPr lang="en-GB" sz="1654"/>
              <a:t>Fluctuating environments: where approaches need to adapt to new data.</a:t>
            </a:r>
            <a:endParaRPr sz="1654"/>
          </a:p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t/>
            </a:r>
            <a:endParaRPr sz="1654"/>
          </a:p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rPr lang="en-GB" sz="1654"/>
              <a:t>Getting insights about complex problems and large amounts of data</a:t>
            </a:r>
            <a:endParaRPr sz="1654"/>
          </a:p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t/>
            </a:r>
            <a:endParaRPr sz="1654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95cce3112_0_389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3C3B"/>
                </a:solidFill>
                <a:latin typeface="Arial"/>
                <a:ea typeface="Arial"/>
                <a:cs typeface="Arial"/>
                <a:sym typeface="Arial"/>
              </a:rPr>
              <a:t>Example applications</a:t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395cce3112_0_389"/>
          <p:cNvSpPr txBox="1"/>
          <p:nvPr/>
        </p:nvSpPr>
        <p:spPr>
          <a:xfrm>
            <a:off x="311700" y="21754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0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Discuss with your neighbour!</a:t>
            </a:r>
            <a:endParaRPr sz="30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395cce3112_0_384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rgbClr val="003C3B"/>
                </a:solidFill>
                <a:latin typeface="Arial"/>
                <a:ea typeface="Arial"/>
                <a:cs typeface="Arial"/>
                <a:sym typeface="Arial"/>
              </a:rPr>
              <a:t>Example applications</a:t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3395cce3112_0_384"/>
          <p:cNvSpPr txBox="1"/>
          <p:nvPr/>
        </p:nvSpPr>
        <p:spPr>
          <a:xfrm>
            <a:off x="311700" y="1325775"/>
            <a:ext cx="8520600" cy="3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Identifying brain tumours, classifying auto traffic, AR/VR object detection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descr="Deep learning model automates brain tumour classification – Physics World" id="358" name="Google Shape;358;g3395cce3112_0_384"/>
          <p:cNvPicPr preferRelativeResize="0"/>
          <p:nvPr/>
        </p:nvPicPr>
        <p:blipFill rotWithShape="1">
          <a:blip r:embed="rId3">
            <a:alphaModFix/>
          </a:blip>
          <a:srcRect b="0" l="0" r="49809" t="0"/>
          <a:stretch/>
        </p:blipFill>
        <p:spPr>
          <a:xfrm>
            <a:off x="208725" y="1960050"/>
            <a:ext cx="2010551" cy="259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ep Learning-Based Vehicle Type and Color Classification to Support Safe Autonomous  Driving" id="359" name="Google Shape;359;g3395cce3112_0_384"/>
          <p:cNvPicPr preferRelativeResize="0"/>
          <p:nvPr/>
        </p:nvPicPr>
        <p:blipFill rotWithShape="1">
          <a:blip r:embed="rId4">
            <a:alphaModFix/>
          </a:blip>
          <a:srcRect b="8424" l="50041" r="13850" t="0"/>
          <a:stretch/>
        </p:blipFill>
        <p:spPr>
          <a:xfrm>
            <a:off x="2329775" y="1960050"/>
            <a:ext cx="2831750" cy="259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ep learning-based object detection in augmented reality: A systematic  review - ScienceDirect" id="360" name="Google Shape;360;g3395cce3112_0_384"/>
          <p:cNvPicPr preferRelativeResize="0"/>
          <p:nvPr/>
        </p:nvPicPr>
        <p:blipFill rotWithShape="1">
          <a:blip r:embed="rId5">
            <a:alphaModFix/>
          </a:blip>
          <a:srcRect b="8382" l="0" r="50531" t="0"/>
          <a:stretch/>
        </p:blipFill>
        <p:spPr>
          <a:xfrm>
            <a:off x="5457425" y="2002876"/>
            <a:ext cx="3271899" cy="2553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395cce3112_0_398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3C3B"/>
                </a:solidFill>
                <a:latin typeface="Arial"/>
                <a:ea typeface="Arial"/>
                <a:cs typeface="Arial"/>
                <a:sym typeface="Arial"/>
              </a:rPr>
              <a:t>Example applications</a:t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3395cce3112_0_398"/>
          <p:cNvSpPr txBox="1"/>
          <p:nvPr/>
        </p:nvSpPr>
        <p:spPr>
          <a:xfrm>
            <a:off x="311700" y="1325775"/>
            <a:ext cx="8520600" cy="3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Identifying fraudulent payments, forecasting sales growth, identifying groups of social media users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descr="Burglar/Bank Robber Costume" id="367" name="Google Shape;367;g3395cce3112_0_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250" y="1982663"/>
            <a:ext cx="2005200" cy="277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ecast - Free business and finance icons" id="368" name="Google Shape;368;g3395cce3112_0_3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3097" y="2528575"/>
            <a:ext cx="1679750" cy="1679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active Map of Reddit and Subreddit Similarity Calculator" id="369" name="Google Shape;369;g3395cce3112_0_398"/>
          <p:cNvPicPr preferRelativeResize="0"/>
          <p:nvPr/>
        </p:nvPicPr>
        <p:blipFill rotWithShape="1">
          <a:blip r:embed="rId5">
            <a:alphaModFix/>
          </a:blip>
          <a:srcRect b="10391" l="4843" r="3589" t="2287"/>
          <a:stretch/>
        </p:blipFill>
        <p:spPr>
          <a:xfrm>
            <a:off x="5509050" y="2175800"/>
            <a:ext cx="3398101" cy="23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395cce3112_0_409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3C3B"/>
                </a:solidFill>
                <a:latin typeface="Arial"/>
                <a:ea typeface="Arial"/>
                <a:cs typeface="Arial"/>
                <a:sym typeface="Arial"/>
              </a:rPr>
              <a:t>Example applications</a:t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395cce3112_0_409"/>
          <p:cNvSpPr txBox="1"/>
          <p:nvPr/>
        </p:nvSpPr>
        <p:spPr>
          <a:xfrm>
            <a:off x="311700" y="1325775"/>
            <a:ext cx="8520600" cy="3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Face recognition, building a bot for a game, building a chatbot.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And many, many more!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descr="The Complete History Of The ChatGPT Logo - Hatchwise" id="376" name="Google Shape;376;g3395cce3112_0_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825" y="2313188"/>
            <a:ext cx="286702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Build an AI-Powered Game Bot with PyTorch🔥 and EfficientNet" id="377" name="Google Shape;377;g3395cce3112_0_4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700" y="2199135"/>
            <a:ext cx="2517500" cy="181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plementing Face Recognition Using Deep Learning and Support Vector  Machines" id="378" name="Google Shape;378;g3395cce3112_0_409"/>
          <p:cNvPicPr preferRelativeResize="0"/>
          <p:nvPr/>
        </p:nvPicPr>
        <p:blipFill rotWithShape="1">
          <a:blip r:embed="rId5">
            <a:alphaModFix/>
          </a:blip>
          <a:srcRect b="22588" l="0" r="68468" t="0"/>
          <a:stretch/>
        </p:blipFill>
        <p:spPr>
          <a:xfrm>
            <a:off x="695050" y="2199138"/>
            <a:ext cx="1905025" cy="18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395cce3112_0_420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3C3B"/>
                </a:solidFill>
                <a:latin typeface="Arial"/>
                <a:ea typeface="Arial"/>
                <a:cs typeface="Arial"/>
                <a:sym typeface="Arial"/>
              </a:rPr>
              <a:t>Types of machine learning task</a:t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395cce3112_0_420"/>
          <p:cNvSpPr txBox="1"/>
          <p:nvPr/>
        </p:nvSpPr>
        <p:spPr>
          <a:xfrm>
            <a:off x="311700" y="1813275"/>
            <a:ext cx="85206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All of these examples are solved using different machine learning algorithms.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We can classify both the type of machine learning task, and the genre of algorithm used to approach the problem.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Problem type: classification vs regression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Approach type: supervised vs unsupervised vs reinforcement learning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395cce3112_0_428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003C3B"/>
                </a:solidFill>
                <a:latin typeface="Arial"/>
                <a:ea typeface="Arial"/>
                <a:cs typeface="Arial"/>
                <a:sym typeface="Arial"/>
              </a:rPr>
              <a:t>Types of machine learning task - classification</a:t>
            </a:r>
            <a:endParaRPr sz="22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395cce3112_0_428"/>
          <p:cNvSpPr txBox="1"/>
          <p:nvPr/>
        </p:nvSpPr>
        <p:spPr>
          <a:xfrm>
            <a:off x="311700" y="1813275"/>
            <a:ext cx="85206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Classification</a:t>
            </a: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: given a new sample, classify it into a predefined group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Output</a:t>
            </a: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: a predicted label name from a predefined group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Examples</a:t>
            </a: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: 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ct val="1000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Is this new email spam, or not spam?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ct val="1000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Is the next pixel in a scan cancerous or not cancerous?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ct val="1000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What object is in front of me on the road?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ct val="1000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Did person X survive the Titanic disaster?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ct val="1000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Will a customer on my website purchase the item they are looking at? 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395cce3112_0_433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003C3B"/>
                </a:solidFill>
                <a:latin typeface="Arial"/>
                <a:ea typeface="Arial"/>
                <a:cs typeface="Arial"/>
                <a:sym typeface="Arial"/>
              </a:rPr>
              <a:t>Types of machine learning task - </a:t>
            </a:r>
            <a:r>
              <a:rPr lang="en-GB" sz="2200">
                <a:solidFill>
                  <a:srgbClr val="003C3B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 sz="22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3395cce3112_0_433"/>
          <p:cNvSpPr txBox="1"/>
          <p:nvPr/>
        </p:nvSpPr>
        <p:spPr>
          <a:xfrm>
            <a:off x="311700" y="1813275"/>
            <a:ext cx="85206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Regression</a:t>
            </a: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: given a new sample, predict a continuous numerical value from the samples input features.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Output</a:t>
            </a: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: a continuous numerical value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Examples</a:t>
            </a: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: 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What is the predicted fuel efficiency of a particular model of car?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What is the predicted sale value of a house, given its rooms, size &amp; location?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How old is the person in a recording, given their facial/vocal features and behaviour?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How much money will a film earn, given its release date, genre, cast, etc?</a:t>
            </a:r>
            <a:endParaRPr b="1"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395cce3112_0_438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003C3B"/>
                </a:solidFill>
                <a:latin typeface="Arial"/>
                <a:ea typeface="Arial"/>
                <a:cs typeface="Arial"/>
                <a:sym typeface="Arial"/>
              </a:rPr>
              <a:t>Types of machine learning systems/algorithms</a:t>
            </a:r>
            <a:endParaRPr sz="22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3395cce3112_0_438"/>
          <p:cNvSpPr txBox="1"/>
          <p:nvPr/>
        </p:nvSpPr>
        <p:spPr>
          <a:xfrm>
            <a:off x="311700" y="1813275"/>
            <a:ext cx="85206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We can categorise ML approaches based on the amount of supervision they require when learning from data: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800"/>
              <a:buChar char="●"/>
            </a:pPr>
            <a:r>
              <a:rPr b="1"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Supervised learning </a:t>
            </a: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- requires the data and the solutions (labels)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Char char="●"/>
            </a:pPr>
            <a:r>
              <a:rPr b="1"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Unsupervised learning</a:t>
            </a: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 - requires the data, but no solutions (labels) provided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Char char="●"/>
            </a:pPr>
            <a:r>
              <a:rPr b="1"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Reinforcement learning</a:t>
            </a: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 - observe system, update policy based on reward</a:t>
            </a:r>
            <a:endParaRPr b="1"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/>
          <p:nvPr>
            <p:ph type="title"/>
          </p:nvPr>
        </p:nvSpPr>
        <p:spPr>
          <a:xfrm>
            <a:off x="390120" y="470470"/>
            <a:ext cx="6226717" cy="4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0"/>
              <a:buFont typeface="Outfit"/>
              <a:buNone/>
            </a:pPr>
            <a:r>
              <a:rPr lang="en-GB"/>
              <a:t>Course contents</a:t>
            </a:r>
            <a:endParaRPr/>
          </a:p>
        </p:txBody>
      </p:sp>
      <p:sp>
        <p:nvSpPr>
          <p:cNvPr id="214" name="Google Shape;214;p2"/>
          <p:cNvSpPr txBox="1"/>
          <p:nvPr>
            <p:ph idx="1" type="body"/>
          </p:nvPr>
        </p:nvSpPr>
        <p:spPr>
          <a:xfrm>
            <a:off x="424547" y="1187520"/>
            <a:ext cx="8235197" cy="357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Session 1</a:t>
            </a:r>
            <a:endParaRPr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b="1" lang="en-GB"/>
              <a:t>Slides: what is machine learning?</a:t>
            </a:r>
            <a:endParaRPr b="1"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n-GB"/>
              <a:t>Tutorial: linear regression</a:t>
            </a:r>
            <a:endParaRPr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n-GB"/>
              <a:t>Slides: model selection and evaluation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Session 2</a:t>
            </a:r>
            <a:endParaRPr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n-GB"/>
              <a:t>Tutorial: model selection and evaluation</a:t>
            </a:r>
            <a:endParaRPr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n-GB"/>
              <a:t>Slides: the machine learning pipeline</a:t>
            </a:r>
            <a:endParaRPr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n-GB"/>
              <a:t>Tutorial: machine learning pipeline task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Session 3</a:t>
            </a:r>
            <a:endParaRPr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n-GB"/>
              <a:t>Continue with </a:t>
            </a:r>
            <a:r>
              <a:rPr lang="en-GB"/>
              <a:t>machine learning pipeline task</a:t>
            </a:r>
            <a:endParaRPr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n-GB"/>
              <a:t>Tutorial: unsupervised learning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SzPts val="1455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95cce3112_0_443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3C3B"/>
                </a:solidFill>
                <a:latin typeface="Arial"/>
                <a:ea typeface="Arial"/>
                <a:cs typeface="Arial"/>
                <a:sym typeface="Arial"/>
              </a:rPr>
              <a:t>Supervised learning</a:t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3395cce3112_0_443"/>
          <p:cNvSpPr txBox="1"/>
          <p:nvPr/>
        </p:nvSpPr>
        <p:spPr>
          <a:xfrm>
            <a:off x="311700" y="1813275"/>
            <a:ext cx="85206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Supervised learning algorithms train using input data that has been labelled.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A model is trained and its performance evaluated. 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This model can make predictions on a new sample (that is unlabelled.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The model has learnt to generalise from the set of examples.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Example algorithms: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Linear/logistic regression, SVMs, random forests, etc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Neural networks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95cce3112_0_448"/>
          <p:cNvSpPr txBox="1"/>
          <p:nvPr>
            <p:ph type="title"/>
          </p:nvPr>
        </p:nvSpPr>
        <p:spPr>
          <a:xfrm>
            <a:off x="390120" y="3180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003C3B"/>
                </a:solidFill>
                <a:latin typeface="Arial"/>
                <a:ea typeface="Arial"/>
                <a:cs typeface="Arial"/>
                <a:sym typeface="Arial"/>
              </a:rPr>
              <a:t>Supervised learning - binary image classification</a:t>
            </a:r>
            <a:endParaRPr sz="22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3395cce3112_0_448"/>
          <p:cNvSpPr txBox="1"/>
          <p:nvPr/>
        </p:nvSpPr>
        <p:spPr>
          <a:xfrm>
            <a:off x="311700" y="1027850"/>
            <a:ext cx="8520600" cy="3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Predict whether a picture of an unknown fruit is an apple or an orange.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descr="Free Apple SVG, PNG Icon, Symbol. Download Image." id="415" name="Google Shape;415;g3395cce3112_0_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88" y="25155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- Free icons" id="416" name="Google Shape;416;g3395cce3112_0_4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513" y="2639425"/>
            <a:ext cx="456125" cy="456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- Free icons" id="417" name="Google Shape;417;g3395cce3112_0_4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66688" y="3434437"/>
            <a:ext cx="456125" cy="456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- Free nature icons" id="418" name="Google Shape;418;g3395cce3112_0_4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79099" y="4251000"/>
            <a:ext cx="456125" cy="456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- Free food icons" id="419" name="Google Shape;419;g3395cce3112_0_4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1113" y="3420938"/>
            <a:ext cx="483125" cy="48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 Icon PNG, Vector, PSD, and Clipart With Transparent Background for  Free Download | Pngtree" id="420" name="Google Shape;420;g3395cce3112_0_4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1690" y="4140350"/>
            <a:ext cx="566775" cy="56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ple | The Snack Encyclopedia Wiki | Fandom" id="421" name="Google Shape;421;g3395cce3112_0_4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63038" y="2562838"/>
            <a:ext cx="500423" cy="483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ple - Free food icons" id="422" name="Google Shape;422;g3395cce3112_0_4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88325" y="3379677"/>
            <a:ext cx="500425" cy="500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ple - Free food and restaurant icons" id="423" name="Google Shape;423;g3395cce3112_0_4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73725" y="4284550"/>
            <a:ext cx="456125" cy="4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3395cce3112_0_448"/>
          <p:cNvSpPr txBox="1"/>
          <p:nvPr/>
        </p:nvSpPr>
        <p:spPr>
          <a:xfrm>
            <a:off x="352538" y="3012088"/>
            <a:ext cx="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apple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5" name="Google Shape;425;g3395cce3112_0_448"/>
          <p:cNvSpPr txBox="1"/>
          <p:nvPr/>
        </p:nvSpPr>
        <p:spPr>
          <a:xfrm>
            <a:off x="1800350" y="2964413"/>
            <a:ext cx="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apple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6" name="Google Shape;426;g3395cce3112_0_448"/>
          <p:cNvSpPr txBox="1"/>
          <p:nvPr/>
        </p:nvSpPr>
        <p:spPr>
          <a:xfrm>
            <a:off x="1839763" y="3803888"/>
            <a:ext cx="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apple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7" name="Google Shape;427;g3395cce3112_0_448"/>
          <p:cNvSpPr txBox="1"/>
          <p:nvPr/>
        </p:nvSpPr>
        <p:spPr>
          <a:xfrm>
            <a:off x="1921925" y="4635938"/>
            <a:ext cx="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apple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8" name="Google Shape;428;g3395cce3112_0_448"/>
          <p:cNvSpPr txBox="1"/>
          <p:nvPr/>
        </p:nvSpPr>
        <p:spPr>
          <a:xfrm>
            <a:off x="218078" y="4707125"/>
            <a:ext cx="7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orange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9" name="Google Shape;429;g3395cce3112_0_448"/>
          <p:cNvSpPr txBox="1"/>
          <p:nvPr/>
        </p:nvSpPr>
        <p:spPr>
          <a:xfrm>
            <a:off x="1041640" y="4521700"/>
            <a:ext cx="7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orange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0" name="Google Shape;430;g3395cce3112_0_448"/>
          <p:cNvSpPr txBox="1"/>
          <p:nvPr/>
        </p:nvSpPr>
        <p:spPr>
          <a:xfrm>
            <a:off x="965440" y="3768550"/>
            <a:ext cx="7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orange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1" name="Google Shape;431;g3395cce3112_0_448"/>
          <p:cNvSpPr txBox="1"/>
          <p:nvPr/>
        </p:nvSpPr>
        <p:spPr>
          <a:xfrm>
            <a:off x="286090" y="3836525"/>
            <a:ext cx="7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orange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2" name="Google Shape;432;g3395cce3112_0_448"/>
          <p:cNvSpPr txBox="1"/>
          <p:nvPr/>
        </p:nvSpPr>
        <p:spPr>
          <a:xfrm>
            <a:off x="1092140" y="2939200"/>
            <a:ext cx="7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orange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3" name="Google Shape;433;g3395cce3112_0_448"/>
          <p:cNvSpPr/>
          <p:nvPr/>
        </p:nvSpPr>
        <p:spPr>
          <a:xfrm>
            <a:off x="361675" y="1786150"/>
            <a:ext cx="1455575" cy="549900"/>
          </a:xfrm>
          <a:prstGeom prst="flowChartInputOutpu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Labelled data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34" name="Google Shape;434;g3395cce3112_0_448"/>
          <p:cNvSpPr/>
          <p:nvPr/>
        </p:nvSpPr>
        <p:spPr>
          <a:xfrm>
            <a:off x="2282797" y="1774750"/>
            <a:ext cx="1100800" cy="572700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Train ML model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35" name="Google Shape;435;g3395cce3112_0_448"/>
          <p:cNvCxnSpPr>
            <a:stCxn id="433" idx="5"/>
            <a:endCxn id="434" idx="1"/>
          </p:cNvCxnSpPr>
          <p:nvPr/>
        </p:nvCxnSpPr>
        <p:spPr>
          <a:xfrm>
            <a:off x="1671693" y="2061100"/>
            <a:ext cx="611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g3395cce3112_0_448"/>
          <p:cNvSpPr/>
          <p:nvPr/>
        </p:nvSpPr>
        <p:spPr>
          <a:xfrm>
            <a:off x="3849144" y="1786150"/>
            <a:ext cx="1331275" cy="549900"/>
          </a:xfrm>
          <a:prstGeom prst="flowChartInputOutpu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Trained model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37" name="Google Shape;437;g3395cce3112_0_448"/>
          <p:cNvCxnSpPr>
            <a:stCxn id="434" idx="3"/>
            <a:endCxn id="436" idx="2"/>
          </p:cNvCxnSpPr>
          <p:nvPr/>
        </p:nvCxnSpPr>
        <p:spPr>
          <a:xfrm>
            <a:off x="3383597" y="2061100"/>
            <a:ext cx="598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File:Icon-round-Question mark.svg - Wikipedia" id="438" name="Google Shape;438;g3395cce3112_0_4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83470" y="3402575"/>
            <a:ext cx="625801" cy="62580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3395cce3112_0_448"/>
          <p:cNvSpPr txBox="1"/>
          <p:nvPr/>
        </p:nvSpPr>
        <p:spPr>
          <a:xfrm>
            <a:off x="5579113" y="4061063"/>
            <a:ext cx="1234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New picture of unknown fruit </a:t>
            </a:r>
            <a:b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(no label)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0" name="Google Shape;440;g3395cce3112_0_448"/>
          <p:cNvSpPr/>
          <p:nvPr/>
        </p:nvSpPr>
        <p:spPr>
          <a:xfrm>
            <a:off x="7212326" y="1786125"/>
            <a:ext cx="1662950" cy="549900"/>
          </a:xfrm>
          <a:prstGeom prst="flowChartInputOutpu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Output prediction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1" name="Google Shape;441;g3395cce3112_0_448"/>
          <p:cNvSpPr txBox="1"/>
          <p:nvPr/>
        </p:nvSpPr>
        <p:spPr>
          <a:xfrm>
            <a:off x="2752263" y="3226625"/>
            <a:ext cx="6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image</a:t>
            </a:r>
            <a:endParaRPr/>
          </a:p>
        </p:txBody>
      </p:sp>
      <p:sp>
        <p:nvSpPr>
          <p:cNvPr id="442" name="Google Shape;442;g3395cce3112_0_448"/>
          <p:cNvSpPr txBox="1"/>
          <p:nvPr/>
        </p:nvSpPr>
        <p:spPr>
          <a:xfrm>
            <a:off x="2786613" y="4055075"/>
            <a:ext cx="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label</a:t>
            </a:r>
            <a:endParaRPr/>
          </a:p>
        </p:txBody>
      </p:sp>
      <p:cxnSp>
        <p:nvCxnSpPr>
          <p:cNvPr id="443" name="Google Shape;443;g3395cce3112_0_448"/>
          <p:cNvCxnSpPr>
            <a:stCxn id="422" idx="3"/>
            <a:endCxn id="441" idx="1"/>
          </p:cNvCxnSpPr>
          <p:nvPr/>
        </p:nvCxnSpPr>
        <p:spPr>
          <a:xfrm flipH="1" rot="10800000">
            <a:off x="2388750" y="3426789"/>
            <a:ext cx="363600" cy="20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g3395cce3112_0_448"/>
          <p:cNvCxnSpPr>
            <a:stCxn id="426" idx="3"/>
            <a:endCxn id="442" idx="1"/>
          </p:cNvCxnSpPr>
          <p:nvPr/>
        </p:nvCxnSpPr>
        <p:spPr>
          <a:xfrm>
            <a:off x="2465563" y="4003988"/>
            <a:ext cx="321000" cy="251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g3395cce3112_0_448"/>
          <p:cNvSpPr txBox="1"/>
          <p:nvPr/>
        </p:nvSpPr>
        <p:spPr>
          <a:xfrm>
            <a:off x="7008663" y="2385950"/>
            <a:ext cx="186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predicted label: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“apple” or “orange”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6" name="Google Shape;446;g3395cce3112_0_448"/>
          <p:cNvSpPr/>
          <p:nvPr/>
        </p:nvSpPr>
        <p:spPr>
          <a:xfrm>
            <a:off x="5645966" y="1774725"/>
            <a:ext cx="1100800" cy="572700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Predict label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47" name="Google Shape;447;g3395cce3112_0_448"/>
          <p:cNvCxnSpPr>
            <a:stCxn id="436" idx="5"/>
            <a:endCxn id="446" idx="1"/>
          </p:cNvCxnSpPr>
          <p:nvPr/>
        </p:nvCxnSpPr>
        <p:spPr>
          <a:xfrm>
            <a:off x="5047291" y="2061100"/>
            <a:ext cx="598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g3395cce3112_0_448"/>
          <p:cNvCxnSpPr>
            <a:stCxn id="446" idx="3"/>
            <a:endCxn id="440" idx="2"/>
          </p:cNvCxnSpPr>
          <p:nvPr/>
        </p:nvCxnSpPr>
        <p:spPr>
          <a:xfrm>
            <a:off x="6746766" y="2061075"/>
            <a:ext cx="631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g3395cce3112_0_448"/>
          <p:cNvCxnSpPr>
            <a:stCxn id="438" idx="0"/>
            <a:endCxn id="446" idx="2"/>
          </p:cNvCxnSpPr>
          <p:nvPr/>
        </p:nvCxnSpPr>
        <p:spPr>
          <a:xfrm rot="10800000">
            <a:off x="6196370" y="2347475"/>
            <a:ext cx="0" cy="105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395cce3112_0_488"/>
          <p:cNvSpPr txBox="1"/>
          <p:nvPr>
            <p:ph type="title"/>
          </p:nvPr>
        </p:nvSpPr>
        <p:spPr>
          <a:xfrm>
            <a:off x="390120" y="3180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003C3B"/>
                </a:solidFill>
                <a:latin typeface="Arial"/>
                <a:ea typeface="Arial"/>
                <a:cs typeface="Arial"/>
                <a:sym typeface="Arial"/>
              </a:rPr>
              <a:t>Supervised learning - linear regression</a:t>
            </a:r>
            <a:endParaRPr sz="22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3395cce3112_0_488"/>
          <p:cNvSpPr txBox="1"/>
          <p:nvPr/>
        </p:nvSpPr>
        <p:spPr>
          <a:xfrm>
            <a:off x="311700" y="1027850"/>
            <a:ext cx="8520600" cy="3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Predict a weight based on height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56" name="Google Shape;456;g3395cce3112_0_488"/>
          <p:cNvSpPr/>
          <p:nvPr/>
        </p:nvSpPr>
        <p:spPr>
          <a:xfrm>
            <a:off x="361675" y="2014750"/>
            <a:ext cx="1455575" cy="549900"/>
          </a:xfrm>
          <a:prstGeom prst="flowChartInputOutpu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Labelled data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57" name="Google Shape;457;g3395cce3112_0_488"/>
          <p:cNvSpPr/>
          <p:nvPr/>
        </p:nvSpPr>
        <p:spPr>
          <a:xfrm>
            <a:off x="2282797" y="2003350"/>
            <a:ext cx="1100800" cy="572700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 ML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58" name="Google Shape;458;g3395cce3112_0_488"/>
          <p:cNvCxnSpPr>
            <a:stCxn id="456" idx="5"/>
            <a:endCxn id="457" idx="1"/>
          </p:cNvCxnSpPr>
          <p:nvPr/>
        </p:nvCxnSpPr>
        <p:spPr>
          <a:xfrm>
            <a:off x="1671693" y="2289700"/>
            <a:ext cx="611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g3395cce3112_0_488"/>
          <p:cNvSpPr/>
          <p:nvPr/>
        </p:nvSpPr>
        <p:spPr>
          <a:xfrm>
            <a:off x="3849144" y="2014750"/>
            <a:ext cx="1331275" cy="549900"/>
          </a:xfrm>
          <a:prstGeom prst="flowChartInputOutpu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Trained model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60" name="Google Shape;460;g3395cce3112_0_488"/>
          <p:cNvCxnSpPr>
            <a:stCxn id="457" idx="3"/>
            <a:endCxn id="459" idx="2"/>
          </p:cNvCxnSpPr>
          <p:nvPr/>
        </p:nvCxnSpPr>
        <p:spPr>
          <a:xfrm>
            <a:off x="3383597" y="2289700"/>
            <a:ext cx="598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File:Icon-round-Question mark.svg - Wikipedia" id="461" name="Google Shape;461;g3395cce3112_0_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470" y="3376275"/>
            <a:ext cx="625801" cy="625801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3395cce3112_0_488"/>
          <p:cNvSpPr txBox="1"/>
          <p:nvPr/>
        </p:nvSpPr>
        <p:spPr>
          <a:xfrm>
            <a:off x="5579113" y="4034763"/>
            <a:ext cx="1234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 new sample:</a:t>
            </a:r>
            <a:endParaRPr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 height in metres</a:t>
            </a:r>
            <a:endParaRPr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63" name="Google Shape;463;g3395cce3112_0_488"/>
          <p:cNvSpPr/>
          <p:nvPr/>
        </p:nvSpPr>
        <p:spPr>
          <a:xfrm>
            <a:off x="7212325" y="2014725"/>
            <a:ext cx="1662950" cy="549900"/>
          </a:xfrm>
          <a:prstGeom prst="flowChartInputOutpu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Output prediction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64" name="Google Shape;464;g3395cce3112_0_488"/>
          <p:cNvSpPr txBox="1"/>
          <p:nvPr/>
        </p:nvSpPr>
        <p:spPr>
          <a:xfrm>
            <a:off x="7008663" y="2690750"/>
            <a:ext cx="186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Predicted numerical value (a weight in kg)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65" name="Google Shape;465;g3395cce3112_0_488"/>
          <p:cNvSpPr/>
          <p:nvPr/>
        </p:nvSpPr>
        <p:spPr>
          <a:xfrm>
            <a:off x="5645966" y="2003325"/>
            <a:ext cx="1100800" cy="572700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Predict label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66" name="Google Shape;466;g3395cce3112_0_488"/>
          <p:cNvCxnSpPr>
            <a:stCxn id="459" idx="5"/>
            <a:endCxn id="465" idx="1"/>
          </p:cNvCxnSpPr>
          <p:nvPr/>
        </p:nvCxnSpPr>
        <p:spPr>
          <a:xfrm>
            <a:off x="5047291" y="2289700"/>
            <a:ext cx="598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g3395cce3112_0_488"/>
          <p:cNvCxnSpPr>
            <a:stCxn id="465" idx="3"/>
            <a:endCxn id="463" idx="2"/>
          </p:cNvCxnSpPr>
          <p:nvPr/>
        </p:nvCxnSpPr>
        <p:spPr>
          <a:xfrm>
            <a:off x="6746766" y="2289675"/>
            <a:ext cx="631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g3395cce3112_0_488"/>
          <p:cNvCxnSpPr>
            <a:stCxn id="461" idx="0"/>
            <a:endCxn id="465" idx="2"/>
          </p:cNvCxnSpPr>
          <p:nvPr/>
        </p:nvCxnSpPr>
        <p:spPr>
          <a:xfrm rot="10800000">
            <a:off x="6196370" y="2575875"/>
            <a:ext cx="0" cy="800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g3395cce3112_0_488"/>
          <p:cNvSpPr txBox="1"/>
          <p:nvPr/>
        </p:nvSpPr>
        <p:spPr>
          <a:xfrm>
            <a:off x="-76200" y="3028425"/>
            <a:ext cx="3417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person 1 - weight: 50 kg, height: 1.5 m</a:t>
            </a:r>
            <a:endParaRPr sz="12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person 2 - weight: 63 kg, height: 1.8 m </a:t>
            </a:r>
            <a:endParaRPr sz="12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person 3 - weight: 41 kg, height: 1.2 m </a:t>
            </a:r>
            <a:endParaRPr sz="12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person 4 - weight: 94 kg, height: 1.9 m </a:t>
            </a:r>
            <a:endParaRPr sz="12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person 5 - weight: 71 kg, height: 1.8 m </a:t>
            </a:r>
            <a:endParaRPr sz="12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person 6 - weight: 65 kg, height: 1.6 m </a:t>
            </a:r>
            <a:endParaRPr sz="12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person 7 - weight: 54 kg, height: 1.7 m </a:t>
            </a:r>
            <a:endParaRPr sz="12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…</a:t>
            </a:r>
            <a:endParaRPr sz="12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395cce3112_0_542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3C3B"/>
                </a:solidFill>
                <a:latin typeface="Arial"/>
                <a:ea typeface="Arial"/>
                <a:cs typeface="Arial"/>
                <a:sym typeface="Arial"/>
              </a:rPr>
              <a:t>Unsupervised</a:t>
            </a:r>
            <a:r>
              <a:rPr lang="en-GB" sz="2800">
                <a:solidFill>
                  <a:srgbClr val="003C3B"/>
                </a:solidFill>
                <a:latin typeface="Arial"/>
                <a:ea typeface="Arial"/>
                <a:cs typeface="Arial"/>
                <a:sym typeface="Arial"/>
              </a:rPr>
              <a:t> learning</a:t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3395cce3112_0_542"/>
          <p:cNvSpPr txBox="1"/>
          <p:nvPr/>
        </p:nvSpPr>
        <p:spPr>
          <a:xfrm>
            <a:off x="311700" y="1813275"/>
            <a:ext cx="85206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Unsupervised learning algorithms train using data that is not labelled.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They are often used to identify groups in data without human intervention. However, this is not a magic bullet! Results can be variable.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This task is commonly called clustering.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Example algorithms: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K-means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Principal component analysis (PCA), used for dimensionality reduction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395cce3112_0_547"/>
          <p:cNvSpPr txBox="1"/>
          <p:nvPr>
            <p:ph type="title"/>
          </p:nvPr>
        </p:nvSpPr>
        <p:spPr>
          <a:xfrm>
            <a:off x="390120" y="3180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003C3B"/>
                </a:solidFill>
                <a:latin typeface="Arial"/>
                <a:ea typeface="Arial"/>
                <a:cs typeface="Arial"/>
                <a:sym typeface="Arial"/>
              </a:rPr>
              <a:t>Unsupervised learning - K-means clustering</a:t>
            </a:r>
            <a:endParaRPr sz="22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3395cce3112_0_547"/>
          <p:cNvSpPr txBox="1"/>
          <p:nvPr/>
        </p:nvSpPr>
        <p:spPr>
          <a:xfrm>
            <a:off x="311700" y="1027850"/>
            <a:ext cx="8520600" cy="3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Predict k cluster labels (identify groups) in a given dataset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2" name="Google Shape;482;g3395cce3112_0_547"/>
          <p:cNvSpPr/>
          <p:nvPr/>
        </p:nvSpPr>
        <p:spPr>
          <a:xfrm>
            <a:off x="968275" y="2014738"/>
            <a:ext cx="1716625" cy="549900"/>
          </a:xfrm>
          <a:prstGeom prst="flowChartInputOutpu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Unlabelled data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3" name="Google Shape;483;g3395cce3112_0_547"/>
          <p:cNvSpPr/>
          <p:nvPr/>
        </p:nvSpPr>
        <p:spPr>
          <a:xfrm>
            <a:off x="3150447" y="2003338"/>
            <a:ext cx="1100800" cy="572700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 ML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84" name="Google Shape;484;g3395cce3112_0_547"/>
          <p:cNvCxnSpPr>
            <a:stCxn id="482" idx="5"/>
            <a:endCxn id="483" idx="1"/>
          </p:cNvCxnSpPr>
          <p:nvPr/>
        </p:nvCxnSpPr>
        <p:spPr>
          <a:xfrm>
            <a:off x="2513238" y="2289688"/>
            <a:ext cx="637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g3395cce3112_0_547"/>
          <p:cNvSpPr/>
          <p:nvPr/>
        </p:nvSpPr>
        <p:spPr>
          <a:xfrm>
            <a:off x="4716794" y="2014738"/>
            <a:ext cx="1331275" cy="549900"/>
          </a:xfrm>
          <a:prstGeom prst="flowChartInputOutpu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Trained model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86" name="Google Shape;486;g3395cce3112_0_547"/>
          <p:cNvCxnSpPr>
            <a:stCxn id="483" idx="3"/>
            <a:endCxn id="485" idx="2"/>
          </p:cNvCxnSpPr>
          <p:nvPr/>
        </p:nvCxnSpPr>
        <p:spPr>
          <a:xfrm>
            <a:off x="4251247" y="2289688"/>
            <a:ext cx="598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7" name="Google Shape;487;g3395cce3112_0_547"/>
          <p:cNvSpPr/>
          <p:nvPr/>
        </p:nvSpPr>
        <p:spPr>
          <a:xfrm>
            <a:off x="6564000" y="1937675"/>
            <a:ext cx="1611725" cy="704025"/>
          </a:xfrm>
          <a:prstGeom prst="flowChartInputOutpu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Output cluster labels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88" name="Google Shape;488;g3395cce3112_0_547"/>
          <p:cNvCxnSpPr>
            <a:stCxn id="485" idx="5"/>
            <a:endCxn id="487" idx="2"/>
          </p:cNvCxnSpPr>
          <p:nvPr/>
        </p:nvCxnSpPr>
        <p:spPr>
          <a:xfrm>
            <a:off x="5914941" y="2289688"/>
            <a:ext cx="810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g3395cce3112_0_547"/>
          <p:cNvCxnSpPr/>
          <p:nvPr/>
        </p:nvCxnSpPr>
        <p:spPr>
          <a:xfrm>
            <a:off x="2070625" y="3206275"/>
            <a:ext cx="0" cy="1636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g3395cce3112_0_547"/>
          <p:cNvCxnSpPr/>
          <p:nvPr/>
        </p:nvCxnSpPr>
        <p:spPr>
          <a:xfrm rot="10800000">
            <a:off x="2070625" y="4843075"/>
            <a:ext cx="199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g3395cce3112_0_547"/>
          <p:cNvSpPr/>
          <p:nvPr/>
        </p:nvSpPr>
        <p:spPr>
          <a:xfrm>
            <a:off x="2271850" y="37563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3395cce3112_0_547"/>
          <p:cNvSpPr/>
          <p:nvPr/>
        </p:nvSpPr>
        <p:spPr>
          <a:xfrm>
            <a:off x="2424250" y="39087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3395cce3112_0_547"/>
          <p:cNvSpPr/>
          <p:nvPr/>
        </p:nvSpPr>
        <p:spPr>
          <a:xfrm>
            <a:off x="2390325" y="38444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3395cce3112_0_547"/>
          <p:cNvSpPr/>
          <p:nvPr/>
        </p:nvSpPr>
        <p:spPr>
          <a:xfrm>
            <a:off x="2433175" y="38039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3395cce3112_0_547"/>
          <p:cNvSpPr/>
          <p:nvPr/>
        </p:nvSpPr>
        <p:spPr>
          <a:xfrm>
            <a:off x="2380200" y="37712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3395cce3112_0_547"/>
          <p:cNvSpPr/>
          <p:nvPr/>
        </p:nvSpPr>
        <p:spPr>
          <a:xfrm>
            <a:off x="2407200" y="37124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3395cce3112_0_547"/>
          <p:cNvSpPr/>
          <p:nvPr/>
        </p:nvSpPr>
        <p:spPr>
          <a:xfrm>
            <a:off x="2319275" y="36569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3395cce3112_0_547"/>
          <p:cNvSpPr/>
          <p:nvPr/>
        </p:nvSpPr>
        <p:spPr>
          <a:xfrm>
            <a:off x="2380200" y="38179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3395cce3112_0_547"/>
          <p:cNvSpPr/>
          <p:nvPr/>
        </p:nvSpPr>
        <p:spPr>
          <a:xfrm>
            <a:off x="2247725" y="38476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3395cce3112_0_547"/>
          <p:cNvSpPr/>
          <p:nvPr/>
        </p:nvSpPr>
        <p:spPr>
          <a:xfrm>
            <a:off x="2213800" y="37833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3395cce3112_0_547"/>
          <p:cNvSpPr/>
          <p:nvPr/>
        </p:nvSpPr>
        <p:spPr>
          <a:xfrm>
            <a:off x="2256650" y="37428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3395cce3112_0_547"/>
          <p:cNvSpPr/>
          <p:nvPr/>
        </p:nvSpPr>
        <p:spPr>
          <a:xfrm>
            <a:off x="2203675" y="37100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3395cce3112_0_547"/>
          <p:cNvSpPr/>
          <p:nvPr/>
        </p:nvSpPr>
        <p:spPr>
          <a:xfrm>
            <a:off x="2230675" y="36512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3395cce3112_0_547"/>
          <p:cNvSpPr/>
          <p:nvPr/>
        </p:nvSpPr>
        <p:spPr>
          <a:xfrm>
            <a:off x="2427625" y="37185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3395cce3112_0_547"/>
          <p:cNvSpPr/>
          <p:nvPr/>
        </p:nvSpPr>
        <p:spPr>
          <a:xfrm flipH="1" rot="5400000">
            <a:off x="2454775" y="37861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3395cce3112_0_547"/>
          <p:cNvSpPr/>
          <p:nvPr/>
        </p:nvSpPr>
        <p:spPr>
          <a:xfrm flipH="1" rot="5400000">
            <a:off x="2302375" y="36337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3395cce3112_0_547"/>
          <p:cNvSpPr/>
          <p:nvPr/>
        </p:nvSpPr>
        <p:spPr>
          <a:xfrm flipH="1" rot="5400000">
            <a:off x="2366675" y="36676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3395cce3112_0_547"/>
          <p:cNvSpPr/>
          <p:nvPr/>
        </p:nvSpPr>
        <p:spPr>
          <a:xfrm flipH="1" rot="5400000">
            <a:off x="2407150" y="36247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3395cce3112_0_547"/>
          <p:cNvSpPr/>
          <p:nvPr/>
        </p:nvSpPr>
        <p:spPr>
          <a:xfrm flipH="1" rot="5400000">
            <a:off x="2439900" y="36777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3395cce3112_0_547"/>
          <p:cNvSpPr/>
          <p:nvPr/>
        </p:nvSpPr>
        <p:spPr>
          <a:xfrm flipH="1" rot="5400000">
            <a:off x="2498700" y="36507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3395cce3112_0_547"/>
          <p:cNvSpPr/>
          <p:nvPr/>
        </p:nvSpPr>
        <p:spPr>
          <a:xfrm flipH="1" rot="5400000">
            <a:off x="2554125" y="37386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3395cce3112_0_547"/>
          <p:cNvSpPr/>
          <p:nvPr/>
        </p:nvSpPr>
        <p:spPr>
          <a:xfrm flipH="1" rot="5400000">
            <a:off x="2393200" y="36777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3395cce3112_0_547"/>
          <p:cNvSpPr/>
          <p:nvPr/>
        </p:nvSpPr>
        <p:spPr>
          <a:xfrm flipH="1" rot="5400000">
            <a:off x="2240800" y="35253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3395cce3112_0_547"/>
          <p:cNvSpPr/>
          <p:nvPr/>
        </p:nvSpPr>
        <p:spPr>
          <a:xfrm flipH="1" rot="5400000">
            <a:off x="2305100" y="35592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3395cce3112_0_547"/>
          <p:cNvSpPr/>
          <p:nvPr/>
        </p:nvSpPr>
        <p:spPr>
          <a:xfrm flipH="1" rot="5400000">
            <a:off x="2345575" y="35164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3395cce3112_0_547"/>
          <p:cNvSpPr/>
          <p:nvPr/>
        </p:nvSpPr>
        <p:spPr>
          <a:xfrm flipH="1" rot="5400000">
            <a:off x="2378325" y="35694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3395cce3112_0_547"/>
          <p:cNvSpPr/>
          <p:nvPr/>
        </p:nvSpPr>
        <p:spPr>
          <a:xfrm flipH="1" rot="5400000">
            <a:off x="2437125" y="35424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3395cce3112_0_547"/>
          <p:cNvSpPr/>
          <p:nvPr/>
        </p:nvSpPr>
        <p:spPr>
          <a:xfrm flipH="1" rot="5400000">
            <a:off x="2492550" y="36303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3395cce3112_0_547"/>
          <p:cNvSpPr/>
          <p:nvPr/>
        </p:nvSpPr>
        <p:spPr>
          <a:xfrm>
            <a:off x="2215125" y="32844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3395cce3112_0_547"/>
          <p:cNvSpPr/>
          <p:nvPr/>
        </p:nvSpPr>
        <p:spPr>
          <a:xfrm>
            <a:off x="2367525" y="34368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3395cce3112_0_547"/>
          <p:cNvSpPr/>
          <p:nvPr/>
        </p:nvSpPr>
        <p:spPr>
          <a:xfrm>
            <a:off x="2333600" y="33725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3395cce3112_0_547"/>
          <p:cNvSpPr/>
          <p:nvPr/>
        </p:nvSpPr>
        <p:spPr>
          <a:xfrm>
            <a:off x="2376450" y="33320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3395cce3112_0_547"/>
          <p:cNvSpPr/>
          <p:nvPr/>
        </p:nvSpPr>
        <p:spPr>
          <a:xfrm>
            <a:off x="2323475" y="32992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3395cce3112_0_547"/>
          <p:cNvSpPr/>
          <p:nvPr/>
        </p:nvSpPr>
        <p:spPr>
          <a:xfrm>
            <a:off x="2350475" y="32404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3395cce3112_0_547"/>
          <p:cNvSpPr/>
          <p:nvPr/>
        </p:nvSpPr>
        <p:spPr>
          <a:xfrm>
            <a:off x="2262550" y="31850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3395cce3112_0_547"/>
          <p:cNvSpPr/>
          <p:nvPr/>
        </p:nvSpPr>
        <p:spPr>
          <a:xfrm>
            <a:off x="2323475" y="33459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3395cce3112_0_547"/>
          <p:cNvSpPr/>
          <p:nvPr/>
        </p:nvSpPr>
        <p:spPr>
          <a:xfrm>
            <a:off x="2475875" y="34983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3395cce3112_0_547"/>
          <p:cNvSpPr/>
          <p:nvPr/>
        </p:nvSpPr>
        <p:spPr>
          <a:xfrm>
            <a:off x="2441950" y="34340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3395cce3112_0_547"/>
          <p:cNvSpPr/>
          <p:nvPr/>
        </p:nvSpPr>
        <p:spPr>
          <a:xfrm>
            <a:off x="2484800" y="33936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3395cce3112_0_547"/>
          <p:cNvSpPr/>
          <p:nvPr/>
        </p:nvSpPr>
        <p:spPr>
          <a:xfrm>
            <a:off x="2431825" y="33608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3395cce3112_0_547"/>
          <p:cNvSpPr/>
          <p:nvPr/>
        </p:nvSpPr>
        <p:spPr>
          <a:xfrm>
            <a:off x="2458825" y="33020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3395cce3112_0_547"/>
          <p:cNvSpPr/>
          <p:nvPr/>
        </p:nvSpPr>
        <p:spPr>
          <a:xfrm>
            <a:off x="2370900" y="32466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3395cce3112_0_547"/>
          <p:cNvSpPr/>
          <p:nvPr/>
        </p:nvSpPr>
        <p:spPr>
          <a:xfrm flipH="1" rot="5400000">
            <a:off x="2682925" y="34368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3395cce3112_0_547"/>
          <p:cNvSpPr/>
          <p:nvPr/>
        </p:nvSpPr>
        <p:spPr>
          <a:xfrm flipH="1" rot="5400000">
            <a:off x="2530525" y="32844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3395cce3112_0_547"/>
          <p:cNvSpPr/>
          <p:nvPr/>
        </p:nvSpPr>
        <p:spPr>
          <a:xfrm flipH="1" rot="5400000">
            <a:off x="2594825" y="33184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3395cce3112_0_547"/>
          <p:cNvSpPr/>
          <p:nvPr/>
        </p:nvSpPr>
        <p:spPr>
          <a:xfrm flipH="1" rot="5400000">
            <a:off x="2635300" y="32755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3395cce3112_0_547"/>
          <p:cNvSpPr/>
          <p:nvPr/>
        </p:nvSpPr>
        <p:spPr>
          <a:xfrm flipH="1" rot="5400000">
            <a:off x="2668050" y="33285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3395cce3112_0_547"/>
          <p:cNvSpPr/>
          <p:nvPr/>
        </p:nvSpPr>
        <p:spPr>
          <a:xfrm flipH="1" rot="5400000">
            <a:off x="2726850" y="33015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3395cce3112_0_547"/>
          <p:cNvSpPr/>
          <p:nvPr/>
        </p:nvSpPr>
        <p:spPr>
          <a:xfrm flipH="1" rot="5400000">
            <a:off x="2782275" y="33894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3395cce3112_0_547"/>
          <p:cNvSpPr/>
          <p:nvPr/>
        </p:nvSpPr>
        <p:spPr>
          <a:xfrm flipH="1" rot="5400000">
            <a:off x="2621350" y="33285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3395cce3112_0_547"/>
          <p:cNvSpPr/>
          <p:nvPr/>
        </p:nvSpPr>
        <p:spPr>
          <a:xfrm flipH="1" rot="5400000">
            <a:off x="2468950" y="31761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3395cce3112_0_547"/>
          <p:cNvSpPr/>
          <p:nvPr/>
        </p:nvSpPr>
        <p:spPr>
          <a:xfrm flipH="1" rot="5400000">
            <a:off x="2533250" y="32100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3395cce3112_0_547"/>
          <p:cNvSpPr/>
          <p:nvPr/>
        </p:nvSpPr>
        <p:spPr>
          <a:xfrm flipH="1" rot="5400000">
            <a:off x="2573725" y="31672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3395cce3112_0_547"/>
          <p:cNvSpPr/>
          <p:nvPr/>
        </p:nvSpPr>
        <p:spPr>
          <a:xfrm flipH="1" rot="5400000">
            <a:off x="2606475" y="32201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3395cce3112_0_547"/>
          <p:cNvSpPr/>
          <p:nvPr/>
        </p:nvSpPr>
        <p:spPr>
          <a:xfrm flipH="1" rot="5400000">
            <a:off x="2665275" y="31931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3395cce3112_0_547"/>
          <p:cNvSpPr/>
          <p:nvPr/>
        </p:nvSpPr>
        <p:spPr>
          <a:xfrm flipH="1" rot="5400000">
            <a:off x="2720700" y="32811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3395cce3112_0_547"/>
          <p:cNvSpPr/>
          <p:nvPr/>
        </p:nvSpPr>
        <p:spPr>
          <a:xfrm>
            <a:off x="2270550" y="35616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3395cce3112_0_547"/>
          <p:cNvSpPr/>
          <p:nvPr/>
        </p:nvSpPr>
        <p:spPr>
          <a:xfrm>
            <a:off x="2422950" y="37140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3395cce3112_0_547"/>
          <p:cNvSpPr/>
          <p:nvPr/>
        </p:nvSpPr>
        <p:spPr>
          <a:xfrm>
            <a:off x="2389025" y="36497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3395cce3112_0_547"/>
          <p:cNvSpPr/>
          <p:nvPr/>
        </p:nvSpPr>
        <p:spPr>
          <a:xfrm>
            <a:off x="2431875" y="36092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3395cce3112_0_547"/>
          <p:cNvSpPr/>
          <p:nvPr/>
        </p:nvSpPr>
        <p:spPr>
          <a:xfrm>
            <a:off x="2378900" y="35765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3395cce3112_0_547"/>
          <p:cNvSpPr/>
          <p:nvPr/>
        </p:nvSpPr>
        <p:spPr>
          <a:xfrm>
            <a:off x="2405900" y="35177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3395cce3112_0_547"/>
          <p:cNvSpPr/>
          <p:nvPr/>
        </p:nvSpPr>
        <p:spPr>
          <a:xfrm>
            <a:off x="2317975" y="34623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3395cce3112_0_547"/>
          <p:cNvSpPr/>
          <p:nvPr/>
        </p:nvSpPr>
        <p:spPr>
          <a:xfrm>
            <a:off x="2378900" y="36232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3395cce3112_0_547"/>
          <p:cNvSpPr/>
          <p:nvPr/>
        </p:nvSpPr>
        <p:spPr>
          <a:xfrm>
            <a:off x="2531300" y="37756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3395cce3112_0_547"/>
          <p:cNvSpPr/>
          <p:nvPr/>
        </p:nvSpPr>
        <p:spPr>
          <a:xfrm>
            <a:off x="2497375" y="37113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3395cce3112_0_547"/>
          <p:cNvSpPr/>
          <p:nvPr/>
        </p:nvSpPr>
        <p:spPr>
          <a:xfrm>
            <a:off x="2540225" y="36708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3395cce3112_0_547"/>
          <p:cNvSpPr/>
          <p:nvPr/>
        </p:nvSpPr>
        <p:spPr>
          <a:xfrm>
            <a:off x="2487250" y="36381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3395cce3112_0_547"/>
          <p:cNvSpPr/>
          <p:nvPr/>
        </p:nvSpPr>
        <p:spPr>
          <a:xfrm>
            <a:off x="2514250" y="35793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3395cce3112_0_547"/>
          <p:cNvSpPr/>
          <p:nvPr/>
        </p:nvSpPr>
        <p:spPr>
          <a:xfrm>
            <a:off x="2426325" y="35238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3395cce3112_0_547"/>
          <p:cNvSpPr/>
          <p:nvPr/>
        </p:nvSpPr>
        <p:spPr>
          <a:xfrm flipH="1" rot="5400000">
            <a:off x="2738350" y="37141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3395cce3112_0_547"/>
          <p:cNvSpPr/>
          <p:nvPr/>
        </p:nvSpPr>
        <p:spPr>
          <a:xfrm flipH="1" rot="5400000">
            <a:off x="2585950" y="35617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3395cce3112_0_547"/>
          <p:cNvSpPr/>
          <p:nvPr/>
        </p:nvSpPr>
        <p:spPr>
          <a:xfrm flipH="1" rot="5400000">
            <a:off x="2650250" y="35956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3395cce3112_0_547"/>
          <p:cNvSpPr/>
          <p:nvPr/>
        </p:nvSpPr>
        <p:spPr>
          <a:xfrm flipH="1" rot="5400000">
            <a:off x="2690725" y="35528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3395cce3112_0_547"/>
          <p:cNvSpPr/>
          <p:nvPr/>
        </p:nvSpPr>
        <p:spPr>
          <a:xfrm flipH="1" rot="5400000">
            <a:off x="2723475" y="36057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3395cce3112_0_547"/>
          <p:cNvSpPr/>
          <p:nvPr/>
        </p:nvSpPr>
        <p:spPr>
          <a:xfrm flipH="1" rot="5400000">
            <a:off x="2782275" y="35787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3395cce3112_0_547"/>
          <p:cNvSpPr/>
          <p:nvPr/>
        </p:nvSpPr>
        <p:spPr>
          <a:xfrm flipH="1" rot="5400000">
            <a:off x="2837700" y="36667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3395cce3112_0_547"/>
          <p:cNvSpPr/>
          <p:nvPr/>
        </p:nvSpPr>
        <p:spPr>
          <a:xfrm flipH="1" rot="5400000">
            <a:off x="2676775" y="36057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3395cce3112_0_547"/>
          <p:cNvSpPr/>
          <p:nvPr/>
        </p:nvSpPr>
        <p:spPr>
          <a:xfrm flipH="1" rot="5400000">
            <a:off x="2524375" y="34533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3395cce3112_0_547"/>
          <p:cNvSpPr/>
          <p:nvPr/>
        </p:nvSpPr>
        <p:spPr>
          <a:xfrm flipH="1" rot="5400000">
            <a:off x="2588675" y="34873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3395cce3112_0_547"/>
          <p:cNvSpPr/>
          <p:nvPr/>
        </p:nvSpPr>
        <p:spPr>
          <a:xfrm flipH="1" rot="5400000">
            <a:off x="2629150" y="34444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3395cce3112_0_547"/>
          <p:cNvSpPr/>
          <p:nvPr/>
        </p:nvSpPr>
        <p:spPr>
          <a:xfrm flipH="1" rot="5400000">
            <a:off x="2661900" y="34974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3395cce3112_0_547"/>
          <p:cNvSpPr/>
          <p:nvPr/>
        </p:nvSpPr>
        <p:spPr>
          <a:xfrm flipH="1" rot="5400000">
            <a:off x="2720700" y="34704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3395cce3112_0_547"/>
          <p:cNvSpPr/>
          <p:nvPr/>
        </p:nvSpPr>
        <p:spPr>
          <a:xfrm flipH="1" rot="5400000">
            <a:off x="2776125" y="35583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3395cce3112_0_547"/>
          <p:cNvSpPr/>
          <p:nvPr/>
        </p:nvSpPr>
        <p:spPr>
          <a:xfrm flipH="1" rot="5400000">
            <a:off x="2483275" y="36810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3395cce3112_0_547"/>
          <p:cNvSpPr/>
          <p:nvPr/>
        </p:nvSpPr>
        <p:spPr>
          <a:xfrm flipH="1" rot="5400000">
            <a:off x="2395175" y="35625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3395cce3112_0_547"/>
          <p:cNvSpPr/>
          <p:nvPr/>
        </p:nvSpPr>
        <p:spPr>
          <a:xfrm flipH="1" rot="5400000">
            <a:off x="2435650" y="35197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3395cce3112_0_547"/>
          <p:cNvSpPr/>
          <p:nvPr/>
        </p:nvSpPr>
        <p:spPr>
          <a:xfrm flipH="1" rot="5400000">
            <a:off x="2468400" y="35726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3395cce3112_0_547"/>
          <p:cNvSpPr/>
          <p:nvPr/>
        </p:nvSpPr>
        <p:spPr>
          <a:xfrm flipH="1" rot="5400000">
            <a:off x="2527200" y="35456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3395cce3112_0_547"/>
          <p:cNvSpPr/>
          <p:nvPr/>
        </p:nvSpPr>
        <p:spPr>
          <a:xfrm flipH="1" rot="5400000">
            <a:off x="2582625" y="36336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3395cce3112_0_547"/>
          <p:cNvSpPr/>
          <p:nvPr/>
        </p:nvSpPr>
        <p:spPr>
          <a:xfrm flipH="1" rot="5400000">
            <a:off x="2421700" y="35726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3395cce3112_0_547"/>
          <p:cNvSpPr/>
          <p:nvPr/>
        </p:nvSpPr>
        <p:spPr>
          <a:xfrm flipH="1" rot="5400000">
            <a:off x="2374075" y="34113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3395cce3112_0_547"/>
          <p:cNvSpPr/>
          <p:nvPr/>
        </p:nvSpPr>
        <p:spPr>
          <a:xfrm flipH="1" rot="5400000">
            <a:off x="2406825" y="34643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3395cce3112_0_547"/>
          <p:cNvSpPr/>
          <p:nvPr/>
        </p:nvSpPr>
        <p:spPr>
          <a:xfrm flipH="1" rot="5400000">
            <a:off x="2465625" y="34373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3395cce3112_0_547"/>
          <p:cNvSpPr/>
          <p:nvPr/>
        </p:nvSpPr>
        <p:spPr>
          <a:xfrm flipH="1" rot="5400000">
            <a:off x="2521050" y="35252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3395cce3112_0_547"/>
          <p:cNvSpPr/>
          <p:nvPr/>
        </p:nvSpPr>
        <p:spPr>
          <a:xfrm>
            <a:off x="2396025" y="33317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3395cce3112_0_547"/>
          <p:cNvSpPr/>
          <p:nvPr/>
        </p:nvSpPr>
        <p:spPr>
          <a:xfrm>
            <a:off x="2404950" y="32269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395cce3112_0_547"/>
          <p:cNvSpPr/>
          <p:nvPr/>
        </p:nvSpPr>
        <p:spPr>
          <a:xfrm>
            <a:off x="2504375" y="33933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3395cce3112_0_547"/>
          <p:cNvSpPr/>
          <p:nvPr/>
        </p:nvSpPr>
        <p:spPr>
          <a:xfrm>
            <a:off x="2470450" y="33290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3395cce3112_0_547"/>
          <p:cNvSpPr/>
          <p:nvPr/>
        </p:nvSpPr>
        <p:spPr>
          <a:xfrm>
            <a:off x="2513300" y="32885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3395cce3112_0_547"/>
          <p:cNvSpPr/>
          <p:nvPr/>
        </p:nvSpPr>
        <p:spPr>
          <a:xfrm>
            <a:off x="2460325" y="32557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3395cce3112_0_547"/>
          <p:cNvSpPr/>
          <p:nvPr/>
        </p:nvSpPr>
        <p:spPr>
          <a:xfrm flipH="1" rot="5400000">
            <a:off x="2711425" y="33318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3395cce3112_0_547"/>
          <p:cNvSpPr/>
          <p:nvPr/>
        </p:nvSpPr>
        <p:spPr>
          <a:xfrm flipH="1" rot="5400000">
            <a:off x="2696550" y="32234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3395cce3112_0_547"/>
          <p:cNvSpPr/>
          <p:nvPr/>
        </p:nvSpPr>
        <p:spPr>
          <a:xfrm flipH="1" rot="5400000">
            <a:off x="2810775" y="32843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3395cce3112_0_547"/>
          <p:cNvSpPr/>
          <p:nvPr/>
        </p:nvSpPr>
        <p:spPr>
          <a:xfrm flipH="1" rot="5400000">
            <a:off x="2649850" y="32234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3395cce3112_0_547"/>
          <p:cNvSpPr/>
          <p:nvPr/>
        </p:nvSpPr>
        <p:spPr>
          <a:xfrm>
            <a:off x="2451450" y="36089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3395cce3112_0_547"/>
          <p:cNvSpPr/>
          <p:nvPr/>
        </p:nvSpPr>
        <p:spPr>
          <a:xfrm>
            <a:off x="2417525" y="35446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3395cce3112_0_547"/>
          <p:cNvSpPr/>
          <p:nvPr/>
        </p:nvSpPr>
        <p:spPr>
          <a:xfrm>
            <a:off x="2460375" y="35042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3395cce3112_0_547"/>
          <p:cNvSpPr/>
          <p:nvPr/>
        </p:nvSpPr>
        <p:spPr>
          <a:xfrm>
            <a:off x="2407400" y="34714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3395cce3112_0_547"/>
          <p:cNvSpPr/>
          <p:nvPr/>
        </p:nvSpPr>
        <p:spPr>
          <a:xfrm>
            <a:off x="2434400" y="34126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3395cce3112_0_547"/>
          <p:cNvSpPr/>
          <p:nvPr/>
        </p:nvSpPr>
        <p:spPr>
          <a:xfrm>
            <a:off x="2407400" y="35181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3395cce3112_0_547"/>
          <p:cNvSpPr/>
          <p:nvPr/>
        </p:nvSpPr>
        <p:spPr>
          <a:xfrm>
            <a:off x="2559800" y="36705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3395cce3112_0_547"/>
          <p:cNvSpPr/>
          <p:nvPr/>
        </p:nvSpPr>
        <p:spPr>
          <a:xfrm>
            <a:off x="2525875" y="36062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3395cce3112_0_547"/>
          <p:cNvSpPr/>
          <p:nvPr/>
        </p:nvSpPr>
        <p:spPr>
          <a:xfrm>
            <a:off x="2568725" y="35657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3395cce3112_0_547"/>
          <p:cNvSpPr/>
          <p:nvPr/>
        </p:nvSpPr>
        <p:spPr>
          <a:xfrm>
            <a:off x="2515750" y="35330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3395cce3112_0_547"/>
          <p:cNvSpPr/>
          <p:nvPr/>
        </p:nvSpPr>
        <p:spPr>
          <a:xfrm>
            <a:off x="2542750" y="34742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3395cce3112_0_547"/>
          <p:cNvSpPr/>
          <p:nvPr/>
        </p:nvSpPr>
        <p:spPr>
          <a:xfrm>
            <a:off x="2454825" y="34188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3395cce3112_0_547"/>
          <p:cNvSpPr/>
          <p:nvPr/>
        </p:nvSpPr>
        <p:spPr>
          <a:xfrm flipH="1" rot="5400000">
            <a:off x="2766850" y="36090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3395cce3112_0_547"/>
          <p:cNvSpPr/>
          <p:nvPr/>
        </p:nvSpPr>
        <p:spPr>
          <a:xfrm flipH="1" rot="5400000">
            <a:off x="2614450" y="34566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3395cce3112_0_547"/>
          <p:cNvSpPr/>
          <p:nvPr/>
        </p:nvSpPr>
        <p:spPr>
          <a:xfrm flipH="1" rot="5400000">
            <a:off x="2678750" y="34905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3395cce3112_0_547"/>
          <p:cNvSpPr/>
          <p:nvPr/>
        </p:nvSpPr>
        <p:spPr>
          <a:xfrm flipH="1" rot="5400000">
            <a:off x="2719225" y="34477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3395cce3112_0_547"/>
          <p:cNvSpPr/>
          <p:nvPr/>
        </p:nvSpPr>
        <p:spPr>
          <a:xfrm flipH="1" rot="5400000">
            <a:off x="2751975" y="35007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3395cce3112_0_547"/>
          <p:cNvSpPr/>
          <p:nvPr/>
        </p:nvSpPr>
        <p:spPr>
          <a:xfrm flipH="1" rot="5400000">
            <a:off x="2810775" y="34737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3395cce3112_0_547"/>
          <p:cNvSpPr/>
          <p:nvPr/>
        </p:nvSpPr>
        <p:spPr>
          <a:xfrm flipH="1" rot="5400000">
            <a:off x="2866200" y="35616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3395cce3112_0_547"/>
          <p:cNvSpPr/>
          <p:nvPr/>
        </p:nvSpPr>
        <p:spPr>
          <a:xfrm flipH="1" rot="5400000">
            <a:off x="2705275" y="35007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3395cce3112_0_547"/>
          <p:cNvSpPr/>
          <p:nvPr/>
        </p:nvSpPr>
        <p:spPr>
          <a:xfrm flipH="1" rot="5400000">
            <a:off x="2552875" y="33483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3395cce3112_0_547"/>
          <p:cNvSpPr/>
          <p:nvPr/>
        </p:nvSpPr>
        <p:spPr>
          <a:xfrm flipH="1" rot="5400000">
            <a:off x="2617175" y="33822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3395cce3112_0_547"/>
          <p:cNvSpPr/>
          <p:nvPr/>
        </p:nvSpPr>
        <p:spPr>
          <a:xfrm flipH="1" rot="5400000">
            <a:off x="2657650" y="33393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3395cce3112_0_547"/>
          <p:cNvSpPr/>
          <p:nvPr/>
        </p:nvSpPr>
        <p:spPr>
          <a:xfrm flipH="1" rot="5400000">
            <a:off x="2690400" y="33923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3395cce3112_0_547"/>
          <p:cNvSpPr/>
          <p:nvPr/>
        </p:nvSpPr>
        <p:spPr>
          <a:xfrm flipH="1" rot="5400000">
            <a:off x="2749200" y="33653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3395cce3112_0_547"/>
          <p:cNvSpPr/>
          <p:nvPr/>
        </p:nvSpPr>
        <p:spPr>
          <a:xfrm flipH="1" rot="5400000">
            <a:off x="2804625" y="34532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3395cce3112_0_547"/>
          <p:cNvSpPr/>
          <p:nvPr/>
        </p:nvSpPr>
        <p:spPr>
          <a:xfrm flipH="1" rot="5400000">
            <a:off x="2607175" y="39385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3395cce3112_0_547"/>
          <p:cNvSpPr/>
          <p:nvPr/>
        </p:nvSpPr>
        <p:spPr>
          <a:xfrm flipH="1" rot="5400000">
            <a:off x="2519075" y="38200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3395cce3112_0_547"/>
          <p:cNvSpPr/>
          <p:nvPr/>
        </p:nvSpPr>
        <p:spPr>
          <a:xfrm flipH="1" rot="5400000">
            <a:off x="2559550" y="37771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3395cce3112_0_547"/>
          <p:cNvSpPr/>
          <p:nvPr/>
        </p:nvSpPr>
        <p:spPr>
          <a:xfrm flipH="1" rot="5400000">
            <a:off x="2592300" y="38301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3395cce3112_0_547"/>
          <p:cNvSpPr/>
          <p:nvPr/>
        </p:nvSpPr>
        <p:spPr>
          <a:xfrm flipH="1" rot="5400000">
            <a:off x="2651100" y="38031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3395cce3112_0_547"/>
          <p:cNvSpPr/>
          <p:nvPr/>
        </p:nvSpPr>
        <p:spPr>
          <a:xfrm flipH="1" rot="5400000">
            <a:off x="2706525" y="38910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3395cce3112_0_547"/>
          <p:cNvSpPr/>
          <p:nvPr/>
        </p:nvSpPr>
        <p:spPr>
          <a:xfrm flipH="1" rot="5400000">
            <a:off x="2545600" y="38301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3395cce3112_0_547"/>
          <p:cNvSpPr/>
          <p:nvPr/>
        </p:nvSpPr>
        <p:spPr>
          <a:xfrm flipH="1" rot="5400000">
            <a:off x="2530725" y="37218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3395cce3112_0_547"/>
          <p:cNvSpPr/>
          <p:nvPr/>
        </p:nvSpPr>
        <p:spPr>
          <a:xfrm flipH="1" rot="5400000">
            <a:off x="2589525" y="36948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3395cce3112_0_547"/>
          <p:cNvSpPr/>
          <p:nvPr/>
        </p:nvSpPr>
        <p:spPr>
          <a:xfrm flipH="1" rot="5400000">
            <a:off x="2644950" y="37827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3395cce3112_0_547"/>
          <p:cNvSpPr/>
          <p:nvPr/>
        </p:nvSpPr>
        <p:spPr>
          <a:xfrm>
            <a:off x="2519925" y="35892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3395cce3112_0_547"/>
          <p:cNvSpPr/>
          <p:nvPr/>
        </p:nvSpPr>
        <p:spPr>
          <a:xfrm>
            <a:off x="2528850" y="34844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3395cce3112_0_547"/>
          <p:cNvSpPr/>
          <p:nvPr/>
        </p:nvSpPr>
        <p:spPr>
          <a:xfrm>
            <a:off x="2628275" y="36507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3395cce3112_0_547"/>
          <p:cNvSpPr/>
          <p:nvPr/>
        </p:nvSpPr>
        <p:spPr>
          <a:xfrm>
            <a:off x="2594350" y="35864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3395cce3112_0_547"/>
          <p:cNvSpPr/>
          <p:nvPr/>
        </p:nvSpPr>
        <p:spPr>
          <a:xfrm>
            <a:off x="2637200" y="35460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3395cce3112_0_547"/>
          <p:cNvSpPr/>
          <p:nvPr/>
        </p:nvSpPr>
        <p:spPr>
          <a:xfrm>
            <a:off x="2584225" y="35132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3395cce3112_0_547"/>
          <p:cNvSpPr/>
          <p:nvPr/>
        </p:nvSpPr>
        <p:spPr>
          <a:xfrm flipH="1" rot="5400000">
            <a:off x="2835325" y="35892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3395cce3112_0_547"/>
          <p:cNvSpPr/>
          <p:nvPr/>
        </p:nvSpPr>
        <p:spPr>
          <a:xfrm flipH="1" rot="5400000">
            <a:off x="2820450" y="34809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3395cce3112_0_547"/>
          <p:cNvSpPr/>
          <p:nvPr/>
        </p:nvSpPr>
        <p:spPr>
          <a:xfrm flipH="1" rot="5400000">
            <a:off x="2934675" y="35418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3395cce3112_0_547"/>
          <p:cNvSpPr/>
          <p:nvPr/>
        </p:nvSpPr>
        <p:spPr>
          <a:xfrm flipH="1" rot="5400000">
            <a:off x="2773750" y="34809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3395cce3112_0_547"/>
          <p:cNvSpPr/>
          <p:nvPr/>
        </p:nvSpPr>
        <p:spPr>
          <a:xfrm>
            <a:off x="2575350" y="38664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3395cce3112_0_547"/>
          <p:cNvSpPr/>
          <p:nvPr/>
        </p:nvSpPr>
        <p:spPr>
          <a:xfrm>
            <a:off x="2541425" y="38021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3395cce3112_0_547"/>
          <p:cNvSpPr/>
          <p:nvPr/>
        </p:nvSpPr>
        <p:spPr>
          <a:xfrm>
            <a:off x="2584275" y="37616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3395cce3112_0_547"/>
          <p:cNvSpPr/>
          <p:nvPr/>
        </p:nvSpPr>
        <p:spPr>
          <a:xfrm>
            <a:off x="2531300" y="37289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3395cce3112_0_547"/>
          <p:cNvSpPr/>
          <p:nvPr/>
        </p:nvSpPr>
        <p:spPr>
          <a:xfrm>
            <a:off x="2558300" y="36701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3395cce3112_0_547"/>
          <p:cNvSpPr/>
          <p:nvPr/>
        </p:nvSpPr>
        <p:spPr>
          <a:xfrm>
            <a:off x="2531300" y="37756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3395cce3112_0_547"/>
          <p:cNvSpPr/>
          <p:nvPr/>
        </p:nvSpPr>
        <p:spPr>
          <a:xfrm>
            <a:off x="2683700" y="39280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3395cce3112_0_547"/>
          <p:cNvSpPr/>
          <p:nvPr/>
        </p:nvSpPr>
        <p:spPr>
          <a:xfrm>
            <a:off x="2649775" y="38637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3395cce3112_0_547"/>
          <p:cNvSpPr/>
          <p:nvPr/>
        </p:nvSpPr>
        <p:spPr>
          <a:xfrm>
            <a:off x="2692625" y="38232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3395cce3112_0_547"/>
          <p:cNvSpPr/>
          <p:nvPr/>
        </p:nvSpPr>
        <p:spPr>
          <a:xfrm>
            <a:off x="2639650" y="37905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3395cce3112_0_547"/>
          <p:cNvSpPr/>
          <p:nvPr/>
        </p:nvSpPr>
        <p:spPr>
          <a:xfrm>
            <a:off x="2666650" y="37317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3395cce3112_0_547"/>
          <p:cNvSpPr/>
          <p:nvPr/>
        </p:nvSpPr>
        <p:spPr>
          <a:xfrm>
            <a:off x="2578725" y="36762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3395cce3112_0_547"/>
          <p:cNvSpPr/>
          <p:nvPr/>
        </p:nvSpPr>
        <p:spPr>
          <a:xfrm flipH="1" rot="5400000">
            <a:off x="2890750" y="38665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3395cce3112_0_547"/>
          <p:cNvSpPr/>
          <p:nvPr/>
        </p:nvSpPr>
        <p:spPr>
          <a:xfrm flipH="1" rot="5400000">
            <a:off x="2738350" y="37141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3395cce3112_0_547"/>
          <p:cNvSpPr/>
          <p:nvPr/>
        </p:nvSpPr>
        <p:spPr>
          <a:xfrm flipH="1" rot="5400000">
            <a:off x="2802650" y="37480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3395cce3112_0_547"/>
          <p:cNvSpPr/>
          <p:nvPr/>
        </p:nvSpPr>
        <p:spPr>
          <a:xfrm flipH="1" rot="5400000">
            <a:off x="2843125" y="37052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3395cce3112_0_547"/>
          <p:cNvSpPr/>
          <p:nvPr/>
        </p:nvSpPr>
        <p:spPr>
          <a:xfrm flipH="1" rot="5400000">
            <a:off x="2875875" y="37581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3395cce3112_0_547"/>
          <p:cNvSpPr/>
          <p:nvPr/>
        </p:nvSpPr>
        <p:spPr>
          <a:xfrm flipH="1" rot="5400000">
            <a:off x="2934675" y="37311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3395cce3112_0_547"/>
          <p:cNvSpPr/>
          <p:nvPr/>
        </p:nvSpPr>
        <p:spPr>
          <a:xfrm flipH="1" rot="5400000">
            <a:off x="2990100" y="38191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3395cce3112_0_547"/>
          <p:cNvSpPr/>
          <p:nvPr/>
        </p:nvSpPr>
        <p:spPr>
          <a:xfrm flipH="1" rot="5400000">
            <a:off x="2829175" y="37581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3395cce3112_0_547"/>
          <p:cNvSpPr/>
          <p:nvPr/>
        </p:nvSpPr>
        <p:spPr>
          <a:xfrm flipH="1" rot="5400000">
            <a:off x="2676775" y="36057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3395cce3112_0_547"/>
          <p:cNvSpPr/>
          <p:nvPr/>
        </p:nvSpPr>
        <p:spPr>
          <a:xfrm flipH="1" rot="5400000">
            <a:off x="2741075" y="36397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3395cce3112_0_547"/>
          <p:cNvSpPr/>
          <p:nvPr/>
        </p:nvSpPr>
        <p:spPr>
          <a:xfrm flipH="1" rot="5400000">
            <a:off x="2781550" y="35968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3395cce3112_0_547"/>
          <p:cNvSpPr/>
          <p:nvPr/>
        </p:nvSpPr>
        <p:spPr>
          <a:xfrm flipH="1" rot="5400000">
            <a:off x="2814300" y="36498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3395cce3112_0_547"/>
          <p:cNvSpPr/>
          <p:nvPr/>
        </p:nvSpPr>
        <p:spPr>
          <a:xfrm flipH="1" rot="5400000">
            <a:off x="2873100" y="36228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3395cce3112_0_547"/>
          <p:cNvSpPr/>
          <p:nvPr/>
        </p:nvSpPr>
        <p:spPr>
          <a:xfrm flipH="1" rot="5400000">
            <a:off x="2928525" y="37107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3395cce3112_0_547"/>
          <p:cNvSpPr/>
          <p:nvPr/>
        </p:nvSpPr>
        <p:spPr>
          <a:xfrm flipH="1" rot="5400000">
            <a:off x="2635675" y="38334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3395cce3112_0_547"/>
          <p:cNvSpPr/>
          <p:nvPr/>
        </p:nvSpPr>
        <p:spPr>
          <a:xfrm flipH="1" rot="5400000">
            <a:off x="2547575" y="37149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3395cce3112_0_547"/>
          <p:cNvSpPr/>
          <p:nvPr/>
        </p:nvSpPr>
        <p:spPr>
          <a:xfrm flipH="1" rot="5400000">
            <a:off x="2588050" y="36721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3395cce3112_0_547"/>
          <p:cNvSpPr/>
          <p:nvPr/>
        </p:nvSpPr>
        <p:spPr>
          <a:xfrm flipH="1" rot="5400000">
            <a:off x="2620800" y="37250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3395cce3112_0_547"/>
          <p:cNvSpPr/>
          <p:nvPr/>
        </p:nvSpPr>
        <p:spPr>
          <a:xfrm flipH="1" rot="5400000">
            <a:off x="2679600" y="36980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3395cce3112_0_547"/>
          <p:cNvSpPr/>
          <p:nvPr/>
        </p:nvSpPr>
        <p:spPr>
          <a:xfrm flipH="1" rot="5400000">
            <a:off x="2735025" y="37860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3395cce3112_0_547"/>
          <p:cNvSpPr/>
          <p:nvPr/>
        </p:nvSpPr>
        <p:spPr>
          <a:xfrm flipH="1" rot="5400000">
            <a:off x="2574100" y="37250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3395cce3112_0_547"/>
          <p:cNvSpPr/>
          <p:nvPr/>
        </p:nvSpPr>
        <p:spPr>
          <a:xfrm flipH="1" rot="5400000">
            <a:off x="2526475" y="35637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3395cce3112_0_547"/>
          <p:cNvSpPr/>
          <p:nvPr/>
        </p:nvSpPr>
        <p:spPr>
          <a:xfrm flipH="1" rot="5400000">
            <a:off x="2559225" y="36167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g3395cce3112_0_547"/>
          <p:cNvSpPr/>
          <p:nvPr/>
        </p:nvSpPr>
        <p:spPr>
          <a:xfrm flipH="1" rot="5400000">
            <a:off x="2618025" y="35897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3395cce3112_0_547"/>
          <p:cNvSpPr/>
          <p:nvPr/>
        </p:nvSpPr>
        <p:spPr>
          <a:xfrm flipH="1" rot="5400000">
            <a:off x="2673450" y="36776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3395cce3112_0_547"/>
          <p:cNvSpPr/>
          <p:nvPr/>
        </p:nvSpPr>
        <p:spPr>
          <a:xfrm>
            <a:off x="2548425" y="34841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3395cce3112_0_547"/>
          <p:cNvSpPr/>
          <p:nvPr/>
        </p:nvSpPr>
        <p:spPr>
          <a:xfrm>
            <a:off x="2656775" y="35457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3395cce3112_0_547"/>
          <p:cNvSpPr/>
          <p:nvPr/>
        </p:nvSpPr>
        <p:spPr>
          <a:xfrm>
            <a:off x="2622850" y="34814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3395cce3112_0_547"/>
          <p:cNvSpPr/>
          <p:nvPr/>
        </p:nvSpPr>
        <p:spPr>
          <a:xfrm flipH="1" rot="5400000">
            <a:off x="2863825" y="34842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3395cce3112_0_547"/>
          <p:cNvSpPr/>
          <p:nvPr/>
        </p:nvSpPr>
        <p:spPr>
          <a:xfrm>
            <a:off x="2603850" y="37613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3395cce3112_0_547"/>
          <p:cNvSpPr/>
          <p:nvPr/>
        </p:nvSpPr>
        <p:spPr>
          <a:xfrm>
            <a:off x="2569925" y="36970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3395cce3112_0_547"/>
          <p:cNvSpPr/>
          <p:nvPr/>
        </p:nvSpPr>
        <p:spPr>
          <a:xfrm>
            <a:off x="2612775" y="36566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3395cce3112_0_547"/>
          <p:cNvSpPr/>
          <p:nvPr/>
        </p:nvSpPr>
        <p:spPr>
          <a:xfrm>
            <a:off x="2559800" y="36238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g3395cce3112_0_547"/>
          <p:cNvSpPr/>
          <p:nvPr/>
        </p:nvSpPr>
        <p:spPr>
          <a:xfrm>
            <a:off x="2586800" y="35650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3395cce3112_0_547"/>
          <p:cNvSpPr/>
          <p:nvPr/>
        </p:nvSpPr>
        <p:spPr>
          <a:xfrm>
            <a:off x="2559800" y="36705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3395cce3112_0_547"/>
          <p:cNvSpPr/>
          <p:nvPr/>
        </p:nvSpPr>
        <p:spPr>
          <a:xfrm>
            <a:off x="2712200" y="38229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3395cce3112_0_547"/>
          <p:cNvSpPr/>
          <p:nvPr/>
        </p:nvSpPr>
        <p:spPr>
          <a:xfrm>
            <a:off x="2678275" y="37586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3395cce3112_0_547"/>
          <p:cNvSpPr/>
          <p:nvPr/>
        </p:nvSpPr>
        <p:spPr>
          <a:xfrm>
            <a:off x="2721125" y="37181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3395cce3112_0_547"/>
          <p:cNvSpPr/>
          <p:nvPr/>
        </p:nvSpPr>
        <p:spPr>
          <a:xfrm>
            <a:off x="2668150" y="36854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3395cce3112_0_547"/>
          <p:cNvSpPr/>
          <p:nvPr/>
        </p:nvSpPr>
        <p:spPr>
          <a:xfrm>
            <a:off x="2695150" y="36266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3395cce3112_0_547"/>
          <p:cNvSpPr/>
          <p:nvPr/>
        </p:nvSpPr>
        <p:spPr>
          <a:xfrm>
            <a:off x="2607225" y="35712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3395cce3112_0_547"/>
          <p:cNvSpPr/>
          <p:nvPr/>
        </p:nvSpPr>
        <p:spPr>
          <a:xfrm flipH="1" rot="5400000">
            <a:off x="2919250" y="37614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3395cce3112_0_547"/>
          <p:cNvSpPr/>
          <p:nvPr/>
        </p:nvSpPr>
        <p:spPr>
          <a:xfrm flipH="1" rot="5400000">
            <a:off x="2766850" y="36090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3395cce3112_0_547"/>
          <p:cNvSpPr/>
          <p:nvPr/>
        </p:nvSpPr>
        <p:spPr>
          <a:xfrm flipH="1" rot="5400000">
            <a:off x="2831150" y="36429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3395cce3112_0_547"/>
          <p:cNvSpPr/>
          <p:nvPr/>
        </p:nvSpPr>
        <p:spPr>
          <a:xfrm flipH="1" rot="5400000">
            <a:off x="2871625" y="36001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3395cce3112_0_547"/>
          <p:cNvSpPr/>
          <p:nvPr/>
        </p:nvSpPr>
        <p:spPr>
          <a:xfrm flipH="1" rot="5400000">
            <a:off x="2904375" y="36531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3395cce3112_0_547"/>
          <p:cNvSpPr/>
          <p:nvPr/>
        </p:nvSpPr>
        <p:spPr>
          <a:xfrm flipH="1" rot="5400000">
            <a:off x="2963175" y="36261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3395cce3112_0_547"/>
          <p:cNvSpPr/>
          <p:nvPr/>
        </p:nvSpPr>
        <p:spPr>
          <a:xfrm flipH="1" rot="5400000">
            <a:off x="3018600" y="37140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3395cce3112_0_547"/>
          <p:cNvSpPr/>
          <p:nvPr/>
        </p:nvSpPr>
        <p:spPr>
          <a:xfrm flipH="1" rot="5400000">
            <a:off x="2857675" y="36531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3395cce3112_0_547"/>
          <p:cNvSpPr/>
          <p:nvPr/>
        </p:nvSpPr>
        <p:spPr>
          <a:xfrm flipH="1" rot="5400000">
            <a:off x="2705275" y="35007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3395cce3112_0_547"/>
          <p:cNvSpPr/>
          <p:nvPr/>
        </p:nvSpPr>
        <p:spPr>
          <a:xfrm flipH="1" rot="5400000">
            <a:off x="2769575" y="35346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3395cce3112_0_547"/>
          <p:cNvSpPr/>
          <p:nvPr/>
        </p:nvSpPr>
        <p:spPr>
          <a:xfrm flipH="1" rot="5400000">
            <a:off x="2810050" y="34917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3395cce3112_0_547"/>
          <p:cNvSpPr/>
          <p:nvPr/>
        </p:nvSpPr>
        <p:spPr>
          <a:xfrm flipH="1" rot="5400000">
            <a:off x="2842800" y="35447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3395cce3112_0_547"/>
          <p:cNvSpPr/>
          <p:nvPr/>
        </p:nvSpPr>
        <p:spPr>
          <a:xfrm flipH="1" rot="5400000">
            <a:off x="2901600" y="35177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3395cce3112_0_547"/>
          <p:cNvSpPr/>
          <p:nvPr/>
        </p:nvSpPr>
        <p:spPr>
          <a:xfrm flipH="1" rot="5400000">
            <a:off x="2957025" y="36056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3395cce3112_0_547"/>
          <p:cNvSpPr/>
          <p:nvPr/>
        </p:nvSpPr>
        <p:spPr>
          <a:xfrm flipH="1" rot="5400000">
            <a:off x="3275850" y="45834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3395cce3112_0_547"/>
          <p:cNvSpPr/>
          <p:nvPr/>
        </p:nvSpPr>
        <p:spPr>
          <a:xfrm flipH="1" rot="5400000">
            <a:off x="3187750" y="44649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3395cce3112_0_547"/>
          <p:cNvSpPr/>
          <p:nvPr/>
        </p:nvSpPr>
        <p:spPr>
          <a:xfrm flipH="1" rot="5400000">
            <a:off x="3228225" y="44221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3395cce3112_0_547"/>
          <p:cNvSpPr/>
          <p:nvPr/>
        </p:nvSpPr>
        <p:spPr>
          <a:xfrm flipH="1" rot="5400000">
            <a:off x="3260975" y="44751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3395cce3112_0_547"/>
          <p:cNvSpPr/>
          <p:nvPr/>
        </p:nvSpPr>
        <p:spPr>
          <a:xfrm flipH="1" rot="5400000">
            <a:off x="3319775" y="44481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3395cce3112_0_547"/>
          <p:cNvSpPr/>
          <p:nvPr/>
        </p:nvSpPr>
        <p:spPr>
          <a:xfrm flipH="1" rot="5400000">
            <a:off x="3375200" y="45360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3395cce3112_0_547"/>
          <p:cNvSpPr/>
          <p:nvPr/>
        </p:nvSpPr>
        <p:spPr>
          <a:xfrm flipH="1" rot="5400000">
            <a:off x="3214275" y="44751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3395cce3112_0_547"/>
          <p:cNvSpPr/>
          <p:nvPr/>
        </p:nvSpPr>
        <p:spPr>
          <a:xfrm flipH="1" rot="5400000">
            <a:off x="3313625" y="44276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3395cce3112_0_547"/>
          <p:cNvSpPr/>
          <p:nvPr/>
        </p:nvSpPr>
        <p:spPr>
          <a:xfrm>
            <a:off x="3244025" y="45114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3395cce3112_0_547"/>
          <p:cNvSpPr/>
          <p:nvPr/>
        </p:nvSpPr>
        <p:spPr>
          <a:xfrm>
            <a:off x="3210100" y="44471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3395cce3112_0_547"/>
          <p:cNvSpPr/>
          <p:nvPr/>
        </p:nvSpPr>
        <p:spPr>
          <a:xfrm>
            <a:off x="3199975" y="44205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3395cce3112_0_547"/>
          <p:cNvSpPr/>
          <p:nvPr/>
        </p:nvSpPr>
        <p:spPr>
          <a:xfrm>
            <a:off x="3352375" y="45729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3395cce3112_0_547"/>
          <p:cNvSpPr/>
          <p:nvPr/>
        </p:nvSpPr>
        <p:spPr>
          <a:xfrm>
            <a:off x="3318450" y="45086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3395cce3112_0_547"/>
          <p:cNvSpPr/>
          <p:nvPr/>
        </p:nvSpPr>
        <p:spPr>
          <a:xfrm>
            <a:off x="3361300" y="44682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3395cce3112_0_547"/>
          <p:cNvSpPr/>
          <p:nvPr/>
        </p:nvSpPr>
        <p:spPr>
          <a:xfrm>
            <a:off x="3308325" y="44354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3395cce3112_0_547"/>
          <p:cNvSpPr/>
          <p:nvPr/>
        </p:nvSpPr>
        <p:spPr>
          <a:xfrm flipH="1" rot="5400000">
            <a:off x="3559425" y="45114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3395cce3112_0_547"/>
          <p:cNvSpPr/>
          <p:nvPr/>
        </p:nvSpPr>
        <p:spPr>
          <a:xfrm flipH="1" rot="5400000">
            <a:off x="3658775" y="44640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3395cce3112_0_547"/>
          <p:cNvSpPr/>
          <p:nvPr/>
        </p:nvSpPr>
        <p:spPr>
          <a:xfrm flipH="1" rot="5400000">
            <a:off x="3304350" y="44783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3395cce3112_0_547"/>
          <p:cNvSpPr/>
          <p:nvPr/>
        </p:nvSpPr>
        <p:spPr>
          <a:xfrm flipH="1" rot="5400000">
            <a:off x="3403700" y="44309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3395cce3112_0_547"/>
          <p:cNvSpPr/>
          <p:nvPr/>
        </p:nvSpPr>
        <p:spPr>
          <a:xfrm>
            <a:off x="3380875" y="44679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3395cce3112_0_547"/>
          <p:cNvSpPr/>
          <p:nvPr/>
        </p:nvSpPr>
        <p:spPr>
          <a:xfrm flipH="1" rot="5400000">
            <a:off x="3428250" y="47358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3395cce3112_0_547"/>
          <p:cNvSpPr/>
          <p:nvPr/>
        </p:nvSpPr>
        <p:spPr>
          <a:xfrm flipH="1" rot="5400000">
            <a:off x="3340150" y="46173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3395cce3112_0_547"/>
          <p:cNvSpPr/>
          <p:nvPr/>
        </p:nvSpPr>
        <p:spPr>
          <a:xfrm flipH="1" rot="5400000">
            <a:off x="3380625" y="45745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3395cce3112_0_547"/>
          <p:cNvSpPr/>
          <p:nvPr/>
        </p:nvSpPr>
        <p:spPr>
          <a:xfrm flipH="1" rot="5400000">
            <a:off x="3413375" y="46275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3395cce3112_0_547"/>
          <p:cNvSpPr/>
          <p:nvPr/>
        </p:nvSpPr>
        <p:spPr>
          <a:xfrm flipH="1" rot="5400000">
            <a:off x="3472175" y="46005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3395cce3112_0_547"/>
          <p:cNvSpPr/>
          <p:nvPr/>
        </p:nvSpPr>
        <p:spPr>
          <a:xfrm flipH="1" rot="5400000">
            <a:off x="3527600" y="46884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3395cce3112_0_547"/>
          <p:cNvSpPr/>
          <p:nvPr/>
        </p:nvSpPr>
        <p:spPr>
          <a:xfrm flipH="1" rot="5400000">
            <a:off x="3366675" y="46275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3395cce3112_0_547"/>
          <p:cNvSpPr/>
          <p:nvPr/>
        </p:nvSpPr>
        <p:spPr>
          <a:xfrm flipH="1" rot="5400000">
            <a:off x="3351800" y="45191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3395cce3112_0_547"/>
          <p:cNvSpPr/>
          <p:nvPr/>
        </p:nvSpPr>
        <p:spPr>
          <a:xfrm flipH="1" rot="5400000">
            <a:off x="3410600" y="44921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3395cce3112_0_547"/>
          <p:cNvSpPr/>
          <p:nvPr/>
        </p:nvSpPr>
        <p:spPr>
          <a:xfrm flipH="1" rot="5400000">
            <a:off x="3466025" y="45800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3395cce3112_0_547"/>
          <p:cNvSpPr/>
          <p:nvPr/>
        </p:nvSpPr>
        <p:spPr>
          <a:xfrm>
            <a:off x="3449350" y="44481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3395cce3112_0_547"/>
          <p:cNvSpPr/>
          <p:nvPr/>
        </p:nvSpPr>
        <p:spPr>
          <a:xfrm>
            <a:off x="3396425" y="46638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3395cce3112_0_547"/>
          <p:cNvSpPr/>
          <p:nvPr/>
        </p:nvSpPr>
        <p:spPr>
          <a:xfrm>
            <a:off x="3362500" y="45995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3395cce3112_0_547"/>
          <p:cNvSpPr/>
          <p:nvPr/>
        </p:nvSpPr>
        <p:spPr>
          <a:xfrm>
            <a:off x="3405350" y="45590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g3395cce3112_0_547"/>
          <p:cNvSpPr/>
          <p:nvPr/>
        </p:nvSpPr>
        <p:spPr>
          <a:xfrm>
            <a:off x="3352375" y="45262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3395cce3112_0_547"/>
          <p:cNvSpPr/>
          <p:nvPr/>
        </p:nvSpPr>
        <p:spPr>
          <a:xfrm>
            <a:off x="3379375" y="44674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3395cce3112_0_547"/>
          <p:cNvSpPr/>
          <p:nvPr/>
        </p:nvSpPr>
        <p:spPr>
          <a:xfrm>
            <a:off x="3352375" y="45729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3395cce3112_0_547"/>
          <p:cNvSpPr/>
          <p:nvPr/>
        </p:nvSpPr>
        <p:spPr>
          <a:xfrm>
            <a:off x="3504775" y="47253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3395cce3112_0_547"/>
          <p:cNvSpPr/>
          <p:nvPr/>
        </p:nvSpPr>
        <p:spPr>
          <a:xfrm>
            <a:off x="3470850" y="46610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3395cce3112_0_547"/>
          <p:cNvSpPr/>
          <p:nvPr/>
        </p:nvSpPr>
        <p:spPr>
          <a:xfrm>
            <a:off x="3513700" y="46206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3395cce3112_0_547"/>
          <p:cNvSpPr/>
          <p:nvPr/>
        </p:nvSpPr>
        <p:spPr>
          <a:xfrm>
            <a:off x="3460725" y="45878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3395cce3112_0_547"/>
          <p:cNvSpPr/>
          <p:nvPr/>
        </p:nvSpPr>
        <p:spPr>
          <a:xfrm>
            <a:off x="3487725" y="45290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3395cce3112_0_547"/>
          <p:cNvSpPr/>
          <p:nvPr/>
        </p:nvSpPr>
        <p:spPr>
          <a:xfrm>
            <a:off x="3399800" y="44736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3395cce3112_0_547"/>
          <p:cNvSpPr/>
          <p:nvPr/>
        </p:nvSpPr>
        <p:spPr>
          <a:xfrm flipH="1" rot="5400000">
            <a:off x="3711825" y="46638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3395cce3112_0_547"/>
          <p:cNvSpPr/>
          <p:nvPr/>
        </p:nvSpPr>
        <p:spPr>
          <a:xfrm flipH="1" rot="5400000">
            <a:off x="3559425" y="45114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3395cce3112_0_547"/>
          <p:cNvSpPr/>
          <p:nvPr/>
        </p:nvSpPr>
        <p:spPr>
          <a:xfrm flipH="1" rot="5400000">
            <a:off x="3623725" y="45454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3395cce3112_0_547"/>
          <p:cNvSpPr/>
          <p:nvPr/>
        </p:nvSpPr>
        <p:spPr>
          <a:xfrm flipH="1" rot="5400000">
            <a:off x="3664200" y="45025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3395cce3112_0_547"/>
          <p:cNvSpPr/>
          <p:nvPr/>
        </p:nvSpPr>
        <p:spPr>
          <a:xfrm flipH="1" rot="5400000">
            <a:off x="3696950" y="45555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3395cce3112_0_547"/>
          <p:cNvSpPr/>
          <p:nvPr/>
        </p:nvSpPr>
        <p:spPr>
          <a:xfrm flipH="1" rot="5400000">
            <a:off x="3755750" y="45285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3395cce3112_0_547"/>
          <p:cNvSpPr/>
          <p:nvPr/>
        </p:nvSpPr>
        <p:spPr>
          <a:xfrm flipH="1" rot="5400000">
            <a:off x="3811175" y="46164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3395cce3112_0_547"/>
          <p:cNvSpPr/>
          <p:nvPr/>
        </p:nvSpPr>
        <p:spPr>
          <a:xfrm flipH="1" rot="5400000">
            <a:off x="3650250" y="45555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3395cce3112_0_547"/>
          <p:cNvSpPr/>
          <p:nvPr/>
        </p:nvSpPr>
        <p:spPr>
          <a:xfrm flipH="1" rot="5400000">
            <a:off x="3562150" y="44370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3395cce3112_0_547"/>
          <p:cNvSpPr/>
          <p:nvPr/>
        </p:nvSpPr>
        <p:spPr>
          <a:xfrm flipH="1" rot="5400000">
            <a:off x="3635375" y="44471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3395cce3112_0_547"/>
          <p:cNvSpPr/>
          <p:nvPr/>
        </p:nvSpPr>
        <p:spPr>
          <a:xfrm flipH="1" rot="5400000">
            <a:off x="3694175" y="44201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3395cce3112_0_547"/>
          <p:cNvSpPr/>
          <p:nvPr/>
        </p:nvSpPr>
        <p:spPr>
          <a:xfrm flipH="1" rot="5400000">
            <a:off x="3749600" y="45081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3395cce3112_0_547"/>
          <p:cNvSpPr/>
          <p:nvPr/>
        </p:nvSpPr>
        <p:spPr>
          <a:xfrm flipH="1" rot="5400000">
            <a:off x="3456750" y="46307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3395cce3112_0_547"/>
          <p:cNvSpPr/>
          <p:nvPr/>
        </p:nvSpPr>
        <p:spPr>
          <a:xfrm flipH="1" rot="5400000">
            <a:off x="3368650" y="45123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3395cce3112_0_547"/>
          <p:cNvSpPr/>
          <p:nvPr/>
        </p:nvSpPr>
        <p:spPr>
          <a:xfrm flipH="1" rot="5400000">
            <a:off x="3409125" y="44694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3395cce3112_0_547"/>
          <p:cNvSpPr/>
          <p:nvPr/>
        </p:nvSpPr>
        <p:spPr>
          <a:xfrm flipH="1" rot="5400000">
            <a:off x="3441875" y="45224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3395cce3112_0_547"/>
          <p:cNvSpPr/>
          <p:nvPr/>
        </p:nvSpPr>
        <p:spPr>
          <a:xfrm flipH="1" rot="5400000">
            <a:off x="3500675" y="44954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3395cce3112_0_547"/>
          <p:cNvSpPr/>
          <p:nvPr/>
        </p:nvSpPr>
        <p:spPr>
          <a:xfrm flipH="1" rot="5400000">
            <a:off x="3556100" y="45833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3395cce3112_0_547"/>
          <p:cNvSpPr/>
          <p:nvPr/>
        </p:nvSpPr>
        <p:spPr>
          <a:xfrm flipH="1" rot="5400000">
            <a:off x="3395175" y="45224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3395cce3112_0_547"/>
          <p:cNvSpPr/>
          <p:nvPr/>
        </p:nvSpPr>
        <p:spPr>
          <a:xfrm flipH="1" rot="5400000">
            <a:off x="3380300" y="44140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3395cce3112_0_547"/>
          <p:cNvSpPr/>
          <p:nvPr/>
        </p:nvSpPr>
        <p:spPr>
          <a:xfrm flipH="1" rot="5400000">
            <a:off x="3494525" y="44750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3395cce3112_0_547"/>
          <p:cNvSpPr/>
          <p:nvPr/>
        </p:nvSpPr>
        <p:spPr>
          <a:xfrm>
            <a:off x="3424925" y="45587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3395cce3112_0_547"/>
          <p:cNvSpPr/>
          <p:nvPr/>
        </p:nvSpPr>
        <p:spPr>
          <a:xfrm>
            <a:off x="3391000" y="44944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3395cce3112_0_547"/>
          <p:cNvSpPr/>
          <p:nvPr/>
        </p:nvSpPr>
        <p:spPr>
          <a:xfrm>
            <a:off x="3433850" y="44539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3395cce3112_0_547"/>
          <p:cNvSpPr/>
          <p:nvPr/>
        </p:nvSpPr>
        <p:spPr>
          <a:xfrm>
            <a:off x="3380875" y="44212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3395cce3112_0_547"/>
          <p:cNvSpPr/>
          <p:nvPr/>
        </p:nvSpPr>
        <p:spPr>
          <a:xfrm>
            <a:off x="3380875" y="44679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3395cce3112_0_547"/>
          <p:cNvSpPr/>
          <p:nvPr/>
        </p:nvSpPr>
        <p:spPr>
          <a:xfrm>
            <a:off x="3533275" y="46203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3395cce3112_0_547"/>
          <p:cNvSpPr/>
          <p:nvPr/>
        </p:nvSpPr>
        <p:spPr>
          <a:xfrm>
            <a:off x="3499350" y="45560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3395cce3112_0_547"/>
          <p:cNvSpPr/>
          <p:nvPr/>
        </p:nvSpPr>
        <p:spPr>
          <a:xfrm>
            <a:off x="3542200" y="45155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3395cce3112_0_547"/>
          <p:cNvSpPr/>
          <p:nvPr/>
        </p:nvSpPr>
        <p:spPr>
          <a:xfrm>
            <a:off x="3489225" y="44827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3395cce3112_0_547"/>
          <p:cNvSpPr/>
          <p:nvPr/>
        </p:nvSpPr>
        <p:spPr>
          <a:xfrm>
            <a:off x="3516225" y="44239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3395cce3112_0_547"/>
          <p:cNvSpPr/>
          <p:nvPr/>
        </p:nvSpPr>
        <p:spPr>
          <a:xfrm flipH="1" rot="5400000">
            <a:off x="3740325" y="45588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3395cce3112_0_547"/>
          <p:cNvSpPr/>
          <p:nvPr/>
        </p:nvSpPr>
        <p:spPr>
          <a:xfrm flipH="1" rot="5400000">
            <a:off x="3652225" y="44403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3395cce3112_0_547"/>
          <p:cNvSpPr/>
          <p:nvPr/>
        </p:nvSpPr>
        <p:spPr>
          <a:xfrm flipH="1" rot="5400000">
            <a:off x="3725450" y="44504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g3395cce3112_0_547"/>
          <p:cNvSpPr/>
          <p:nvPr/>
        </p:nvSpPr>
        <p:spPr>
          <a:xfrm flipH="1" rot="5400000">
            <a:off x="3784250" y="44234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3395cce3112_0_547"/>
          <p:cNvSpPr/>
          <p:nvPr/>
        </p:nvSpPr>
        <p:spPr>
          <a:xfrm flipH="1" rot="5400000">
            <a:off x="3839675" y="45113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3395cce3112_0_547"/>
          <p:cNvSpPr/>
          <p:nvPr/>
        </p:nvSpPr>
        <p:spPr>
          <a:xfrm flipH="1" rot="5400000">
            <a:off x="3678750" y="44504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g3395cce3112_0_547"/>
          <p:cNvSpPr/>
          <p:nvPr/>
        </p:nvSpPr>
        <p:spPr>
          <a:xfrm flipH="1" rot="5400000">
            <a:off x="3395775" y="44388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3395cce3112_0_547"/>
          <p:cNvSpPr/>
          <p:nvPr/>
        </p:nvSpPr>
        <p:spPr>
          <a:xfrm flipH="1" rot="5400000">
            <a:off x="3307675" y="43203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3395cce3112_0_547"/>
          <p:cNvSpPr/>
          <p:nvPr/>
        </p:nvSpPr>
        <p:spPr>
          <a:xfrm flipH="1" rot="5400000">
            <a:off x="3348150" y="42775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g3395cce3112_0_547"/>
          <p:cNvSpPr/>
          <p:nvPr/>
        </p:nvSpPr>
        <p:spPr>
          <a:xfrm flipH="1" rot="5400000">
            <a:off x="3380900" y="43304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3395cce3112_0_547"/>
          <p:cNvSpPr/>
          <p:nvPr/>
        </p:nvSpPr>
        <p:spPr>
          <a:xfrm flipH="1" rot="5400000">
            <a:off x="3439700" y="43034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3395cce3112_0_547"/>
          <p:cNvSpPr/>
          <p:nvPr/>
        </p:nvSpPr>
        <p:spPr>
          <a:xfrm flipH="1" rot="5400000">
            <a:off x="3495125" y="43914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3395cce3112_0_547"/>
          <p:cNvSpPr/>
          <p:nvPr/>
        </p:nvSpPr>
        <p:spPr>
          <a:xfrm flipH="1" rot="5400000">
            <a:off x="3334200" y="43304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g3395cce3112_0_547"/>
          <p:cNvSpPr/>
          <p:nvPr/>
        </p:nvSpPr>
        <p:spPr>
          <a:xfrm flipH="1" rot="5400000">
            <a:off x="3433550" y="42830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g3395cce3112_0_547"/>
          <p:cNvSpPr/>
          <p:nvPr/>
        </p:nvSpPr>
        <p:spPr>
          <a:xfrm>
            <a:off x="3363950" y="43667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g3395cce3112_0_547"/>
          <p:cNvSpPr/>
          <p:nvPr/>
        </p:nvSpPr>
        <p:spPr>
          <a:xfrm>
            <a:off x="3330025" y="43024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3395cce3112_0_547"/>
          <p:cNvSpPr/>
          <p:nvPr/>
        </p:nvSpPr>
        <p:spPr>
          <a:xfrm>
            <a:off x="3319900" y="42759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3395cce3112_0_547"/>
          <p:cNvSpPr/>
          <p:nvPr/>
        </p:nvSpPr>
        <p:spPr>
          <a:xfrm>
            <a:off x="3472300" y="44283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3395cce3112_0_547"/>
          <p:cNvSpPr/>
          <p:nvPr/>
        </p:nvSpPr>
        <p:spPr>
          <a:xfrm>
            <a:off x="3438375" y="43640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3395cce3112_0_547"/>
          <p:cNvSpPr/>
          <p:nvPr/>
        </p:nvSpPr>
        <p:spPr>
          <a:xfrm>
            <a:off x="3481225" y="43235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3395cce3112_0_547"/>
          <p:cNvSpPr/>
          <p:nvPr/>
        </p:nvSpPr>
        <p:spPr>
          <a:xfrm>
            <a:off x="3428250" y="42908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3395cce3112_0_547"/>
          <p:cNvSpPr/>
          <p:nvPr/>
        </p:nvSpPr>
        <p:spPr>
          <a:xfrm flipH="1" rot="5400000">
            <a:off x="3679350" y="43668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3395cce3112_0_547"/>
          <p:cNvSpPr/>
          <p:nvPr/>
        </p:nvSpPr>
        <p:spPr>
          <a:xfrm flipH="1" rot="5400000">
            <a:off x="3778700" y="43194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g3395cce3112_0_547"/>
          <p:cNvSpPr/>
          <p:nvPr/>
        </p:nvSpPr>
        <p:spPr>
          <a:xfrm flipH="1" rot="5400000">
            <a:off x="3424275" y="43337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3395cce3112_0_547"/>
          <p:cNvSpPr/>
          <p:nvPr/>
        </p:nvSpPr>
        <p:spPr>
          <a:xfrm flipH="1" rot="5400000">
            <a:off x="3523625" y="42863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3395cce3112_0_547"/>
          <p:cNvSpPr/>
          <p:nvPr/>
        </p:nvSpPr>
        <p:spPr>
          <a:xfrm>
            <a:off x="3500800" y="43232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3395cce3112_0_547"/>
          <p:cNvSpPr/>
          <p:nvPr/>
        </p:nvSpPr>
        <p:spPr>
          <a:xfrm flipH="1" rot="5400000">
            <a:off x="3548175" y="45912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3395cce3112_0_547"/>
          <p:cNvSpPr/>
          <p:nvPr/>
        </p:nvSpPr>
        <p:spPr>
          <a:xfrm flipH="1" rot="5400000">
            <a:off x="3460075" y="44727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g3395cce3112_0_547"/>
          <p:cNvSpPr/>
          <p:nvPr/>
        </p:nvSpPr>
        <p:spPr>
          <a:xfrm flipH="1" rot="5400000">
            <a:off x="3500550" y="44299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3395cce3112_0_547"/>
          <p:cNvSpPr/>
          <p:nvPr/>
        </p:nvSpPr>
        <p:spPr>
          <a:xfrm flipH="1" rot="5400000">
            <a:off x="3533300" y="44828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3395cce3112_0_547"/>
          <p:cNvSpPr/>
          <p:nvPr/>
        </p:nvSpPr>
        <p:spPr>
          <a:xfrm flipH="1" rot="5400000">
            <a:off x="3592100" y="44558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3395cce3112_0_547"/>
          <p:cNvSpPr/>
          <p:nvPr/>
        </p:nvSpPr>
        <p:spPr>
          <a:xfrm flipH="1" rot="5400000">
            <a:off x="3647525" y="45438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3395cce3112_0_547"/>
          <p:cNvSpPr/>
          <p:nvPr/>
        </p:nvSpPr>
        <p:spPr>
          <a:xfrm flipH="1" rot="5400000">
            <a:off x="3486600" y="44828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g3395cce3112_0_547"/>
          <p:cNvSpPr/>
          <p:nvPr/>
        </p:nvSpPr>
        <p:spPr>
          <a:xfrm flipH="1" rot="5400000">
            <a:off x="3471725" y="43745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g3395cce3112_0_547"/>
          <p:cNvSpPr/>
          <p:nvPr/>
        </p:nvSpPr>
        <p:spPr>
          <a:xfrm flipH="1" rot="5400000">
            <a:off x="3530525" y="43475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3395cce3112_0_547"/>
          <p:cNvSpPr/>
          <p:nvPr/>
        </p:nvSpPr>
        <p:spPr>
          <a:xfrm flipH="1" rot="5400000">
            <a:off x="3585950" y="44354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3395cce3112_0_547"/>
          <p:cNvSpPr/>
          <p:nvPr/>
        </p:nvSpPr>
        <p:spPr>
          <a:xfrm>
            <a:off x="3569275" y="43035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3395cce3112_0_547"/>
          <p:cNvSpPr/>
          <p:nvPr/>
        </p:nvSpPr>
        <p:spPr>
          <a:xfrm>
            <a:off x="3516350" y="45191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3395cce3112_0_547"/>
          <p:cNvSpPr/>
          <p:nvPr/>
        </p:nvSpPr>
        <p:spPr>
          <a:xfrm>
            <a:off x="3482425" y="44548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g3395cce3112_0_547"/>
          <p:cNvSpPr/>
          <p:nvPr/>
        </p:nvSpPr>
        <p:spPr>
          <a:xfrm>
            <a:off x="3525275" y="44144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g3395cce3112_0_547"/>
          <p:cNvSpPr/>
          <p:nvPr/>
        </p:nvSpPr>
        <p:spPr>
          <a:xfrm>
            <a:off x="3472300" y="43816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g3395cce3112_0_547"/>
          <p:cNvSpPr/>
          <p:nvPr/>
        </p:nvSpPr>
        <p:spPr>
          <a:xfrm>
            <a:off x="3499300" y="43228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3395cce3112_0_547"/>
          <p:cNvSpPr/>
          <p:nvPr/>
        </p:nvSpPr>
        <p:spPr>
          <a:xfrm>
            <a:off x="3472300" y="44283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g3395cce3112_0_547"/>
          <p:cNvSpPr/>
          <p:nvPr/>
        </p:nvSpPr>
        <p:spPr>
          <a:xfrm>
            <a:off x="3624700" y="45807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3395cce3112_0_547"/>
          <p:cNvSpPr/>
          <p:nvPr/>
        </p:nvSpPr>
        <p:spPr>
          <a:xfrm>
            <a:off x="3590775" y="45164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3395cce3112_0_547"/>
          <p:cNvSpPr/>
          <p:nvPr/>
        </p:nvSpPr>
        <p:spPr>
          <a:xfrm>
            <a:off x="3633625" y="44759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3395cce3112_0_547"/>
          <p:cNvSpPr/>
          <p:nvPr/>
        </p:nvSpPr>
        <p:spPr>
          <a:xfrm>
            <a:off x="3580650" y="44432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g3395cce3112_0_547"/>
          <p:cNvSpPr/>
          <p:nvPr/>
        </p:nvSpPr>
        <p:spPr>
          <a:xfrm>
            <a:off x="3607650" y="43844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3395cce3112_0_547"/>
          <p:cNvSpPr/>
          <p:nvPr/>
        </p:nvSpPr>
        <p:spPr>
          <a:xfrm>
            <a:off x="3519725" y="43290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g3395cce3112_0_547"/>
          <p:cNvSpPr/>
          <p:nvPr/>
        </p:nvSpPr>
        <p:spPr>
          <a:xfrm flipH="1" rot="5400000">
            <a:off x="3831750" y="45192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g3395cce3112_0_547"/>
          <p:cNvSpPr/>
          <p:nvPr/>
        </p:nvSpPr>
        <p:spPr>
          <a:xfrm flipH="1" rot="5400000">
            <a:off x="3679350" y="43668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g3395cce3112_0_547"/>
          <p:cNvSpPr/>
          <p:nvPr/>
        </p:nvSpPr>
        <p:spPr>
          <a:xfrm flipH="1" rot="5400000">
            <a:off x="3743650" y="44007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3395cce3112_0_547"/>
          <p:cNvSpPr/>
          <p:nvPr/>
        </p:nvSpPr>
        <p:spPr>
          <a:xfrm flipH="1" rot="5400000">
            <a:off x="3784125" y="43579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3395cce3112_0_547"/>
          <p:cNvSpPr/>
          <p:nvPr/>
        </p:nvSpPr>
        <p:spPr>
          <a:xfrm flipH="1" rot="5400000">
            <a:off x="3816875" y="44109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3395cce3112_0_547"/>
          <p:cNvSpPr/>
          <p:nvPr/>
        </p:nvSpPr>
        <p:spPr>
          <a:xfrm flipH="1" rot="5400000">
            <a:off x="3875675" y="43839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3395cce3112_0_547"/>
          <p:cNvSpPr/>
          <p:nvPr/>
        </p:nvSpPr>
        <p:spPr>
          <a:xfrm flipH="1" rot="5400000">
            <a:off x="3931100" y="44718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3395cce3112_0_547"/>
          <p:cNvSpPr/>
          <p:nvPr/>
        </p:nvSpPr>
        <p:spPr>
          <a:xfrm flipH="1" rot="5400000">
            <a:off x="3770175" y="44109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3395cce3112_0_547"/>
          <p:cNvSpPr/>
          <p:nvPr/>
        </p:nvSpPr>
        <p:spPr>
          <a:xfrm flipH="1" rot="5400000">
            <a:off x="3682075" y="42924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g3395cce3112_0_547"/>
          <p:cNvSpPr/>
          <p:nvPr/>
        </p:nvSpPr>
        <p:spPr>
          <a:xfrm flipH="1" rot="5400000">
            <a:off x="3755300" y="43025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g3395cce3112_0_547"/>
          <p:cNvSpPr/>
          <p:nvPr/>
        </p:nvSpPr>
        <p:spPr>
          <a:xfrm flipH="1" rot="5400000">
            <a:off x="3814100" y="42755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3395cce3112_0_547"/>
          <p:cNvSpPr/>
          <p:nvPr/>
        </p:nvSpPr>
        <p:spPr>
          <a:xfrm flipH="1" rot="5400000">
            <a:off x="3869525" y="43634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g3395cce3112_0_547"/>
          <p:cNvSpPr/>
          <p:nvPr/>
        </p:nvSpPr>
        <p:spPr>
          <a:xfrm flipH="1" rot="5400000">
            <a:off x="3576675" y="44861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g3395cce3112_0_547"/>
          <p:cNvSpPr/>
          <p:nvPr/>
        </p:nvSpPr>
        <p:spPr>
          <a:xfrm flipH="1" rot="5400000">
            <a:off x="3488575" y="43676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g3395cce3112_0_547"/>
          <p:cNvSpPr/>
          <p:nvPr/>
        </p:nvSpPr>
        <p:spPr>
          <a:xfrm flipH="1" rot="5400000">
            <a:off x="3529050" y="43248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g3395cce3112_0_547"/>
          <p:cNvSpPr/>
          <p:nvPr/>
        </p:nvSpPr>
        <p:spPr>
          <a:xfrm flipH="1" rot="5400000">
            <a:off x="3561800" y="43778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g3395cce3112_0_547"/>
          <p:cNvSpPr/>
          <p:nvPr/>
        </p:nvSpPr>
        <p:spPr>
          <a:xfrm flipH="1" rot="5400000">
            <a:off x="3620600" y="43508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3395cce3112_0_547"/>
          <p:cNvSpPr/>
          <p:nvPr/>
        </p:nvSpPr>
        <p:spPr>
          <a:xfrm flipH="1" rot="5400000">
            <a:off x="3676025" y="44387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g3395cce3112_0_547"/>
          <p:cNvSpPr/>
          <p:nvPr/>
        </p:nvSpPr>
        <p:spPr>
          <a:xfrm flipH="1" rot="5400000">
            <a:off x="3515100" y="43778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3395cce3112_0_547"/>
          <p:cNvSpPr/>
          <p:nvPr/>
        </p:nvSpPr>
        <p:spPr>
          <a:xfrm flipH="1" rot="5400000">
            <a:off x="3500225" y="42694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g3395cce3112_0_547"/>
          <p:cNvSpPr/>
          <p:nvPr/>
        </p:nvSpPr>
        <p:spPr>
          <a:xfrm flipH="1" rot="5400000">
            <a:off x="3614450" y="43303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g3395cce3112_0_547"/>
          <p:cNvSpPr/>
          <p:nvPr/>
        </p:nvSpPr>
        <p:spPr>
          <a:xfrm>
            <a:off x="3544850" y="44141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3395cce3112_0_547"/>
          <p:cNvSpPr/>
          <p:nvPr/>
        </p:nvSpPr>
        <p:spPr>
          <a:xfrm>
            <a:off x="3510925" y="43498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g3395cce3112_0_547"/>
          <p:cNvSpPr/>
          <p:nvPr/>
        </p:nvSpPr>
        <p:spPr>
          <a:xfrm>
            <a:off x="3553775" y="43093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3395cce3112_0_547"/>
          <p:cNvSpPr/>
          <p:nvPr/>
        </p:nvSpPr>
        <p:spPr>
          <a:xfrm>
            <a:off x="3500800" y="42765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g3395cce3112_0_547"/>
          <p:cNvSpPr/>
          <p:nvPr/>
        </p:nvSpPr>
        <p:spPr>
          <a:xfrm>
            <a:off x="3500800" y="43232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g3395cce3112_0_547"/>
          <p:cNvSpPr/>
          <p:nvPr/>
        </p:nvSpPr>
        <p:spPr>
          <a:xfrm>
            <a:off x="3653200" y="44756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g3395cce3112_0_547"/>
          <p:cNvSpPr/>
          <p:nvPr/>
        </p:nvSpPr>
        <p:spPr>
          <a:xfrm>
            <a:off x="3619275" y="44113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3395cce3112_0_547"/>
          <p:cNvSpPr/>
          <p:nvPr/>
        </p:nvSpPr>
        <p:spPr>
          <a:xfrm>
            <a:off x="3662125" y="43709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g3395cce3112_0_547"/>
          <p:cNvSpPr/>
          <p:nvPr/>
        </p:nvSpPr>
        <p:spPr>
          <a:xfrm>
            <a:off x="3609150" y="43381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g3395cce3112_0_547"/>
          <p:cNvSpPr/>
          <p:nvPr/>
        </p:nvSpPr>
        <p:spPr>
          <a:xfrm>
            <a:off x="3636150" y="42793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g3395cce3112_0_547"/>
          <p:cNvSpPr/>
          <p:nvPr/>
        </p:nvSpPr>
        <p:spPr>
          <a:xfrm flipH="1" rot="5400000">
            <a:off x="3860250" y="44141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3395cce3112_0_547"/>
          <p:cNvSpPr/>
          <p:nvPr/>
        </p:nvSpPr>
        <p:spPr>
          <a:xfrm flipH="1" rot="5400000">
            <a:off x="3772150" y="42957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g3395cce3112_0_547"/>
          <p:cNvSpPr/>
          <p:nvPr/>
        </p:nvSpPr>
        <p:spPr>
          <a:xfrm flipH="1" rot="5400000">
            <a:off x="3845375" y="43058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g3395cce3112_0_547"/>
          <p:cNvSpPr/>
          <p:nvPr/>
        </p:nvSpPr>
        <p:spPr>
          <a:xfrm flipH="1" rot="5400000">
            <a:off x="3904175" y="42788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g3395cce3112_0_547"/>
          <p:cNvSpPr/>
          <p:nvPr/>
        </p:nvSpPr>
        <p:spPr>
          <a:xfrm flipH="1" rot="5400000">
            <a:off x="3959600" y="43667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g3395cce3112_0_547"/>
          <p:cNvSpPr/>
          <p:nvPr/>
        </p:nvSpPr>
        <p:spPr>
          <a:xfrm flipH="1" rot="5400000">
            <a:off x="3798675" y="43058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g3395cce3112_0_547"/>
          <p:cNvSpPr/>
          <p:nvPr/>
        </p:nvSpPr>
        <p:spPr>
          <a:xfrm flipH="1" rot="5400000">
            <a:off x="3476850" y="41866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g3395cce3112_0_547"/>
          <p:cNvSpPr/>
          <p:nvPr/>
        </p:nvSpPr>
        <p:spPr>
          <a:xfrm flipH="1" rot="5400000">
            <a:off x="3517325" y="41438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3395cce3112_0_547"/>
          <p:cNvSpPr/>
          <p:nvPr/>
        </p:nvSpPr>
        <p:spPr>
          <a:xfrm flipH="1" rot="5400000">
            <a:off x="3550075" y="41967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g3395cce3112_0_547"/>
          <p:cNvSpPr/>
          <p:nvPr/>
        </p:nvSpPr>
        <p:spPr>
          <a:xfrm flipH="1" rot="5400000">
            <a:off x="3608875" y="41697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3395cce3112_0_547"/>
          <p:cNvSpPr/>
          <p:nvPr/>
        </p:nvSpPr>
        <p:spPr>
          <a:xfrm flipH="1" rot="5400000">
            <a:off x="3503375" y="41967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g3395cce3112_0_547"/>
          <p:cNvSpPr/>
          <p:nvPr/>
        </p:nvSpPr>
        <p:spPr>
          <a:xfrm flipH="1" rot="5400000">
            <a:off x="3602725" y="41493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g3395cce3112_0_547"/>
          <p:cNvSpPr/>
          <p:nvPr/>
        </p:nvSpPr>
        <p:spPr>
          <a:xfrm>
            <a:off x="3499200" y="41687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g3395cce3112_0_547"/>
          <p:cNvSpPr/>
          <p:nvPr/>
        </p:nvSpPr>
        <p:spPr>
          <a:xfrm>
            <a:off x="3489075" y="41422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g3395cce3112_0_547"/>
          <p:cNvSpPr/>
          <p:nvPr/>
        </p:nvSpPr>
        <p:spPr>
          <a:xfrm>
            <a:off x="3650400" y="41898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g3395cce3112_0_547"/>
          <p:cNvSpPr/>
          <p:nvPr/>
        </p:nvSpPr>
        <p:spPr>
          <a:xfrm>
            <a:off x="3597425" y="41571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g3395cce3112_0_547"/>
          <p:cNvSpPr/>
          <p:nvPr/>
        </p:nvSpPr>
        <p:spPr>
          <a:xfrm flipH="1" rot="5400000">
            <a:off x="3593450" y="42000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3395cce3112_0_547"/>
          <p:cNvSpPr/>
          <p:nvPr/>
        </p:nvSpPr>
        <p:spPr>
          <a:xfrm flipH="1" rot="5400000">
            <a:off x="3692800" y="41526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3395cce3112_0_547"/>
          <p:cNvSpPr/>
          <p:nvPr/>
        </p:nvSpPr>
        <p:spPr>
          <a:xfrm>
            <a:off x="3669975" y="41895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g3395cce3112_0_547"/>
          <p:cNvSpPr/>
          <p:nvPr/>
        </p:nvSpPr>
        <p:spPr>
          <a:xfrm flipH="1" rot="5400000">
            <a:off x="3699700" y="42138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g3395cce3112_0_547"/>
          <p:cNvSpPr/>
          <p:nvPr/>
        </p:nvSpPr>
        <p:spPr>
          <a:xfrm>
            <a:off x="3738450" y="41698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g3395cce3112_0_547"/>
          <p:cNvSpPr/>
          <p:nvPr/>
        </p:nvSpPr>
        <p:spPr>
          <a:xfrm>
            <a:off x="3668475" y="41891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g3395cce3112_0_547"/>
          <p:cNvSpPr/>
          <p:nvPr/>
        </p:nvSpPr>
        <p:spPr>
          <a:xfrm>
            <a:off x="3688900" y="41953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g3395cce3112_0_547"/>
          <p:cNvSpPr/>
          <p:nvPr/>
        </p:nvSpPr>
        <p:spPr>
          <a:xfrm flipH="1" rot="5400000">
            <a:off x="3698225" y="41911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3395cce3112_0_547"/>
          <p:cNvSpPr/>
          <p:nvPr/>
        </p:nvSpPr>
        <p:spPr>
          <a:xfrm flipH="1" rot="5400000">
            <a:off x="3669400" y="41357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3395cce3112_0_547"/>
          <p:cNvSpPr/>
          <p:nvPr/>
        </p:nvSpPr>
        <p:spPr>
          <a:xfrm>
            <a:off x="3680100" y="42161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3395cce3112_0_547"/>
          <p:cNvSpPr/>
          <p:nvPr/>
        </p:nvSpPr>
        <p:spPr>
          <a:xfrm>
            <a:off x="3722950" y="41756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3395cce3112_0_547"/>
          <p:cNvSpPr/>
          <p:nvPr/>
        </p:nvSpPr>
        <p:spPr>
          <a:xfrm>
            <a:off x="3669975" y="41428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g3395cce3112_0_547"/>
          <p:cNvSpPr/>
          <p:nvPr/>
        </p:nvSpPr>
        <p:spPr>
          <a:xfrm>
            <a:off x="3669975" y="41895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3395cce3112_0_547"/>
          <p:cNvSpPr/>
          <p:nvPr/>
        </p:nvSpPr>
        <p:spPr>
          <a:xfrm flipH="1" rot="5400000">
            <a:off x="3778675" y="41942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g3395cce3112_0_547"/>
          <p:cNvSpPr/>
          <p:nvPr/>
        </p:nvSpPr>
        <p:spPr>
          <a:xfrm flipH="1" rot="5400000">
            <a:off x="3814675" y="40667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g3395cce3112_0_547"/>
          <p:cNvSpPr/>
          <p:nvPr/>
        </p:nvSpPr>
        <p:spPr>
          <a:xfrm flipH="1" rot="5400000">
            <a:off x="3870100" y="41546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g3395cce3112_0_547"/>
          <p:cNvSpPr/>
          <p:nvPr/>
        </p:nvSpPr>
        <p:spPr>
          <a:xfrm flipH="1" rot="5400000">
            <a:off x="3808525" y="40463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g3395cce3112_0_547"/>
          <p:cNvSpPr/>
          <p:nvPr/>
        </p:nvSpPr>
        <p:spPr>
          <a:xfrm flipH="1" rot="5400000">
            <a:off x="3799250" y="40970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3395cce3112_0_547"/>
          <p:cNvSpPr/>
          <p:nvPr/>
        </p:nvSpPr>
        <p:spPr>
          <a:xfrm flipH="1" rot="5400000">
            <a:off x="3784375" y="39886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g3395cce3112_0_547"/>
          <p:cNvSpPr/>
          <p:nvPr/>
        </p:nvSpPr>
        <p:spPr>
          <a:xfrm flipH="1" rot="5400000">
            <a:off x="3843175" y="39616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g3395cce3112_0_547"/>
          <p:cNvSpPr/>
          <p:nvPr/>
        </p:nvSpPr>
        <p:spPr>
          <a:xfrm flipH="1" rot="5400000">
            <a:off x="3898600" y="40495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g3395cce3112_0_547"/>
          <p:cNvSpPr/>
          <p:nvPr/>
        </p:nvSpPr>
        <p:spPr>
          <a:xfrm flipH="1" rot="5400000">
            <a:off x="3534088" y="41877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g3395cce3112_0_547"/>
          <p:cNvSpPr/>
          <p:nvPr/>
        </p:nvSpPr>
        <p:spPr>
          <a:xfrm flipH="1" rot="5400000">
            <a:off x="3570088" y="40603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g3395cce3112_0_547"/>
          <p:cNvSpPr/>
          <p:nvPr/>
        </p:nvSpPr>
        <p:spPr>
          <a:xfrm flipH="1" rot="5400000">
            <a:off x="3625513" y="41482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g3395cce3112_0_547"/>
          <p:cNvSpPr/>
          <p:nvPr/>
        </p:nvSpPr>
        <p:spPr>
          <a:xfrm flipH="1" rot="5400000">
            <a:off x="3563938" y="40398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g3395cce3112_0_547"/>
          <p:cNvSpPr/>
          <p:nvPr/>
        </p:nvSpPr>
        <p:spPr>
          <a:xfrm flipH="1" rot="5400000">
            <a:off x="3554663" y="40905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3395cce3112_0_547"/>
          <p:cNvSpPr/>
          <p:nvPr/>
        </p:nvSpPr>
        <p:spPr>
          <a:xfrm flipH="1" rot="5400000">
            <a:off x="3539788" y="39822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g3395cce3112_0_547"/>
          <p:cNvSpPr/>
          <p:nvPr/>
        </p:nvSpPr>
        <p:spPr>
          <a:xfrm flipH="1" rot="5400000">
            <a:off x="3598588" y="39552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g3395cce3112_0_547"/>
          <p:cNvSpPr/>
          <p:nvPr/>
        </p:nvSpPr>
        <p:spPr>
          <a:xfrm flipH="1" rot="5400000">
            <a:off x="3654013" y="40431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g3395cce3112_0_547"/>
          <p:cNvSpPr/>
          <p:nvPr/>
        </p:nvSpPr>
        <p:spPr>
          <a:xfrm flipH="1" rot="5400000">
            <a:off x="2982350" y="43690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g3395cce3112_0_547"/>
          <p:cNvSpPr/>
          <p:nvPr/>
        </p:nvSpPr>
        <p:spPr>
          <a:xfrm>
            <a:off x="2982925" y="43761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g3395cce3112_0_547"/>
          <p:cNvSpPr/>
          <p:nvPr/>
        </p:nvSpPr>
        <p:spPr>
          <a:xfrm flipH="1" rot="5400000">
            <a:off x="3127625" y="43000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g3395cce3112_0_547"/>
          <p:cNvSpPr/>
          <p:nvPr/>
        </p:nvSpPr>
        <p:spPr>
          <a:xfrm flipH="1" rot="5400000">
            <a:off x="3121475" y="42795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g3395cce3112_0_547"/>
          <p:cNvSpPr/>
          <p:nvPr/>
        </p:nvSpPr>
        <p:spPr>
          <a:xfrm flipH="1" rot="5400000">
            <a:off x="3112200" y="43302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g3395cce3112_0_547"/>
          <p:cNvSpPr/>
          <p:nvPr/>
        </p:nvSpPr>
        <p:spPr>
          <a:xfrm flipH="1" rot="5400000">
            <a:off x="3097325" y="42219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g3395cce3112_0_547"/>
          <p:cNvSpPr/>
          <p:nvPr/>
        </p:nvSpPr>
        <p:spPr>
          <a:xfrm flipH="1" rot="5400000">
            <a:off x="3156125" y="41949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g3395cce3112_0_547"/>
          <p:cNvSpPr/>
          <p:nvPr/>
        </p:nvSpPr>
        <p:spPr>
          <a:xfrm flipH="1" rot="5400000">
            <a:off x="3211550" y="42828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g3395cce3112_0_547"/>
          <p:cNvSpPr/>
          <p:nvPr/>
        </p:nvSpPr>
        <p:spPr>
          <a:xfrm flipH="1" rot="5400000">
            <a:off x="2966963" y="42764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g3395cce3112_0_547"/>
          <p:cNvSpPr/>
          <p:nvPr/>
        </p:nvSpPr>
        <p:spPr>
          <a:xfrm flipH="1" rot="5400000">
            <a:off x="2964475" y="38879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3395cce3112_0_547"/>
          <p:cNvSpPr/>
          <p:nvPr/>
        </p:nvSpPr>
        <p:spPr>
          <a:xfrm>
            <a:off x="2965050" y="38950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g3395cce3112_0_547"/>
          <p:cNvSpPr/>
          <p:nvPr/>
        </p:nvSpPr>
        <p:spPr>
          <a:xfrm flipH="1" rot="5400000">
            <a:off x="3109750" y="38188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g3395cce3112_0_547"/>
          <p:cNvSpPr/>
          <p:nvPr/>
        </p:nvSpPr>
        <p:spPr>
          <a:xfrm flipH="1" rot="5400000">
            <a:off x="3103600" y="37984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g3395cce3112_0_547"/>
          <p:cNvSpPr/>
          <p:nvPr/>
        </p:nvSpPr>
        <p:spPr>
          <a:xfrm flipH="1" rot="5400000">
            <a:off x="3094325" y="384916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g3395cce3112_0_547"/>
          <p:cNvSpPr/>
          <p:nvPr/>
        </p:nvSpPr>
        <p:spPr>
          <a:xfrm flipH="1" rot="5400000">
            <a:off x="3079450" y="37408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g3395cce3112_0_547"/>
          <p:cNvSpPr/>
          <p:nvPr/>
        </p:nvSpPr>
        <p:spPr>
          <a:xfrm flipH="1" rot="5400000">
            <a:off x="3138250" y="37138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g3395cce3112_0_547"/>
          <p:cNvSpPr/>
          <p:nvPr/>
        </p:nvSpPr>
        <p:spPr>
          <a:xfrm flipH="1" rot="5400000">
            <a:off x="3193675" y="38017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g3395cce3112_0_547"/>
          <p:cNvSpPr/>
          <p:nvPr/>
        </p:nvSpPr>
        <p:spPr>
          <a:xfrm flipH="1" rot="5400000">
            <a:off x="2949088" y="3795313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g3395cce3112_0_547"/>
          <p:cNvSpPr/>
          <p:nvPr/>
        </p:nvSpPr>
        <p:spPr>
          <a:xfrm flipH="1" rot="5400000">
            <a:off x="2922575" y="34497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g3395cce3112_0_547"/>
          <p:cNvSpPr/>
          <p:nvPr/>
        </p:nvSpPr>
        <p:spPr>
          <a:xfrm>
            <a:off x="2923150" y="345688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3395cce3112_0_547"/>
          <p:cNvSpPr/>
          <p:nvPr/>
        </p:nvSpPr>
        <p:spPr>
          <a:xfrm flipH="1" rot="5400000">
            <a:off x="3067850" y="33807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g3395cce3112_0_547"/>
          <p:cNvSpPr/>
          <p:nvPr/>
        </p:nvSpPr>
        <p:spPr>
          <a:xfrm flipH="1" rot="5400000">
            <a:off x="3061700" y="33603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g3395cce3112_0_547"/>
          <p:cNvSpPr/>
          <p:nvPr/>
        </p:nvSpPr>
        <p:spPr>
          <a:xfrm flipH="1" rot="5400000">
            <a:off x="3052425" y="34110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g3395cce3112_0_547"/>
          <p:cNvSpPr/>
          <p:nvPr/>
        </p:nvSpPr>
        <p:spPr>
          <a:xfrm flipH="1" rot="5400000">
            <a:off x="3037550" y="33026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g3395cce3112_0_547"/>
          <p:cNvSpPr/>
          <p:nvPr/>
        </p:nvSpPr>
        <p:spPr>
          <a:xfrm flipH="1" rot="5400000">
            <a:off x="3096350" y="32756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g3395cce3112_0_547"/>
          <p:cNvSpPr/>
          <p:nvPr/>
        </p:nvSpPr>
        <p:spPr>
          <a:xfrm flipH="1" rot="5400000">
            <a:off x="3151775" y="33636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g3395cce3112_0_547"/>
          <p:cNvSpPr/>
          <p:nvPr/>
        </p:nvSpPr>
        <p:spPr>
          <a:xfrm flipH="1" rot="5400000">
            <a:off x="2907188" y="33571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g3395cce3112_0_547"/>
          <p:cNvSpPr/>
          <p:nvPr/>
        </p:nvSpPr>
        <p:spPr>
          <a:xfrm flipH="1" rot="5400000">
            <a:off x="2983125" y="36460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3395cce3112_0_547"/>
          <p:cNvSpPr/>
          <p:nvPr/>
        </p:nvSpPr>
        <p:spPr>
          <a:xfrm>
            <a:off x="2983700" y="36531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g3395cce3112_0_547"/>
          <p:cNvSpPr/>
          <p:nvPr/>
        </p:nvSpPr>
        <p:spPr>
          <a:xfrm flipH="1" rot="5400000">
            <a:off x="3128400" y="357700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g3395cce3112_0_547"/>
          <p:cNvSpPr/>
          <p:nvPr/>
        </p:nvSpPr>
        <p:spPr>
          <a:xfrm flipH="1" rot="5400000">
            <a:off x="3122250" y="35565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3395cce3112_0_547"/>
          <p:cNvSpPr/>
          <p:nvPr/>
        </p:nvSpPr>
        <p:spPr>
          <a:xfrm flipH="1" rot="5400000">
            <a:off x="3112975" y="360727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g3395cce3112_0_547"/>
          <p:cNvSpPr/>
          <p:nvPr/>
        </p:nvSpPr>
        <p:spPr>
          <a:xfrm flipH="1" rot="5400000">
            <a:off x="3098100" y="34989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g3395cce3112_0_547"/>
          <p:cNvSpPr/>
          <p:nvPr/>
        </p:nvSpPr>
        <p:spPr>
          <a:xfrm flipH="1" rot="5400000">
            <a:off x="3156900" y="34719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g3395cce3112_0_547"/>
          <p:cNvSpPr/>
          <p:nvPr/>
        </p:nvSpPr>
        <p:spPr>
          <a:xfrm flipH="1" rot="5400000">
            <a:off x="3212325" y="3559850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g3395cce3112_0_547"/>
          <p:cNvSpPr/>
          <p:nvPr/>
        </p:nvSpPr>
        <p:spPr>
          <a:xfrm flipH="1" rot="5400000">
            <a:off x="2967738" y="3553425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g3395cce3112_0_547"/>
          <p:cNvSpPr/>
          <p:nvPr/>
        </p:nvSpPr>
        <p:spPr>
          <a:xfrm flipH="1" rot="5400000">
            <a:off x="3308525" y="43473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g3395cce3112_0_547"/>
          <p:cNvSpPr/>
          <p:nvPr/>
        </p:nvSpPr>
        <p:spPr>
          <a:xfrm flipH="1" rot="5400000">
            <a:off x="3321925" y="41772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g3395cce3112_0_547"/>
          <p:cNvSpPr/>
          <p:nvPr/>
        </p:nvSpPr>
        <p:spPr>
          <a:xfrm flipH="1" rot="5400000">
            <a:off x="3380725" y="4150238"/>
            <a:ext cx="27000" cy="270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g3395cce3112_0_547"/>
          <p:cNvSpPr txBox="1"/>
          <p:nvPr/>
        </p:nvSpPr>
        <p:spPr>
          <a:xfrm>
            <a:off x="445150" y="3640675"/>
            <a:ext cx="166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Unlabelled data: before K-means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948" name="Google Shape;948;g3395cce3112_0_547"/>
          <p:cNvCxnSpPr/>
          <p:nvPr/>
        </p:nvCxnSpPr>
        <p:spPr>
          <a:xfrm>
            <a:off x="6109163" y="3203300"/>
            <a:ext cx="0" cy="1636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Google Shape;949;g3395cce3112_0_547"/>
          <p:cNvCxnSpPr/>
          <p:nvPr/>
        </p:nvCxnSpPr>
        <p:spPr>
          <a:xfrm rot="10800000">
            <a:off x="6109163" y="4840100"/>
            <a:ext cx="199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0" name="Google Shape;950;g3395cce3112_0_547"/>
          <p:cNvSpPr/>
          <p:nvPr/>
        </p:nvSpPr>
        <p:spPr>
          <a:xfrm>
            <a:off x="6310388" y="37533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g3395cce3112_0_547"/>
          <p:cNvSpPr/>
          <p:nvPr/>
        </p:nvSpPr>
        <p:spPr>
          <a:xfrm>
            <a:off x="6462788" y="39057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g3395cce3112_0_547"/>
          <p:cNvSpPr/>
          <p:nvPr/>
        </p:nvSpPr>
        <p:spPr>
          <a:xfrm>
            <a:off x="6428863" y="38414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g3395cce3112_0_547"/>
          <p:cNvSpPr/>
          <p:nvPr/>
        </p:nvSpPr>
        <p:spPr>
          <a:xfrm>
            <a:off x="6471713" y="38009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g3395cce3112_0_547"/>
          <p:cNvSpPr/>
          <p:nvPr/>
        </p:nvSpPr>
        <p:spPr>
          <a:xfrm>
            <a:off x="6418738" y="37682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3395cce3112_0_547"/>
          <p:cNvSpPr/>
          <p:nvPr/>
        </p:nvSpPr>
        <p:spPr>
          <a:xfrm>
            <a:off x="6445738" y="37094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g3395cce3112_0_547"/>
          <p:cNvSpPr/>
          <p:nvPr/>
        </p:nvSpPr>
        <p:spPr>
          <a:xfrm>
            <a:off x="6357813" y="36540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g3395cce3112_0_547"/>
          <p:cNvSpPr/>
          <p:nvPr/>
        </p:nvSpPr>
        <p:spPr>
          <a:xfrm>
            <a:off x="6418738" y="38149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g3395cce3112_0_547"/>
          <p:cNvSpPr/>
          <p:nvPr/>
        </p:nvSpPr>
        <p:spPr>
          <a:xfrm>
            <a:off x="6286263" y="38446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g3395cce3112_0_547"/>
          <p:cNvSpPr/>
          <p:nvPr/>
        </p:nvSpPr>
        <p:spPr>
          <a:xfrm>
            <a:off x="6252338" y="37803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g3395cce3112_0_547"/>
          <p:cNvSpPr/>
          <p:nvPr/>
        </p:nvSpPr>
        <p:spPr>
          <a:xfrm>
            <a:off x="6295188" y="37398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g3395cce3112_0_547"/>
          <p:cNvSpPr/>
          <p:nvPr/>
        </p:nvSpPr>
        <p:spPr>
          <a:xfrm>
            <a:off x="6242213" y="37071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g3395cce3112_0_547"/>
          <p:cNvSpPr/>
          <p:nvPr/>
        </p:nvSpPr>
        <p:spPr>
          <a:xfrm>
            <a:off x="6269213" y="36483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g3395cce3112_0_547"/>
          <p:cNvSpPr/>
          <p:nvPr/>
        </p:nvSpPr>
        <p:spPr>
          <a:xfrm>
            <a:off x="6466163" y="37155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g3395cce3112_0_547"/>
          <p:cNvSpPr/>
          <p:nvPr/>
        </p:nvSpPr>
        <p:spPr>
          <a:xfrm flipH="1" rot="5400000">
            <a:off x="6493313" y="37831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g3395cce3112_0_547"/>
          <p:cNvSpPr/>
          <p:nvPr/>
        </p:nvSpPr>
        <p:spPr>
          <a:xfrm flipH="1" rot="5400000">
            <a:off x="6340913" y="36307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g3395cce3112_0_547"/>
          <p:cNvSpPr/>
          <p:nvPr/>
        </p:nvSpPr>
        <p:spPr>
          <a:xfrm flipH="1" rot="5400000">
            <a:off x="6405213" y="36646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g3395cce3112_0_547"/>
          <p:cNvSpPr/>
          <p:nvPr/>
        </p:nvSpPr>
        <p:spPr>
          <a:xfrm flipH="1" rot="5400000">
            <a:off x="6445688" y="36218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g3395cce3112_0_547"/>
          <p:cNvSpPr/>
          <p:nvPr/>
        </p:nvSpPr>
        <p:spPr>
          <a:xfrm flipH="1" rot="5400000">
            <a:off x="6478438" y="36747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g3395cce3112_0_547"/>
          <p:cNvSpPr/>
          <p:nvPr/>
        </p:nvSpPr>
        <p:spPr>
          <a:xfrm flipH="1" rot="5400000">
            <a:off x="6537238" y="36477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g3395cce3112_0_547"/>
          <p:cNvSpPr/>
          <p:nvPr/>
        </p:nvSpPr>
        <p:spPr>
          <a:xfrm flipH="1" rot="5400000">
            <a:off x="6592663" y="37357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g3395cce3112_0_547"/>
          <p:cNvSpPr/>
          <p:nvPr/>
        </p:nvSpPr>
        <p:spPr>
          <a:xfrm flipH="1" rot="5400000">
            <a:off x="6431738" y="36747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g3395cce3112_0_547"/>
          <p:cNvSpPr/>
          <p:nvPr/>
        </p:nvSpPr>
        <p:spPr>
          <a:xfrm flipH="1" rot="5400000">
            <a:off x="6279338" y="35223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g3395cce3112_0_547"/>
          <p:cNvSpPr/>
          <p:nvPr/>
        </p:nvSpPr>
        <p:spPr>
          <a:xfrm flipH="1" rot="5400000">
            <a:off x="6343638" y="35563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g3395cce3112_0_547"/>
          <p:cNvSpPr/>
          <p:nvPr/>
        </p:nvSpPr>
        <p:spPr>
          <a:xfrm flipH="1" rot="5400000">
            <a:off x="6384113" y="35134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g3395cce3112_0_547"/>
          <p:cNvSpPr/>
          <p:nvPr/>
        </p:nvSpPr>
        <p:spPr>
          <a:xfrm flipH="1" rot="5400000">
            <a:off x="6416863" y="35664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g3395cce3112_0_547"/>
          <p:cNvSpPr/>
          <p:nvPr/>
        </p:nvSpPr>
        <p:spPr>
          <a:xfrm flipH="1" rot="5400000">
            <a:off x="6475663" y="35394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g3395cce3112_0_547"/>
          <p:cNvSpPr/>
          <p:nvPr/>
        </p:nvSpPr>
        <p:spPr>
          <a:xfrm flipH="1" rot="5400000">
            <a:off x="6531088" y="36273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g3395cce3112_0_547"/>
          <p:cNvSpPr/>
          <p:nvPr/>
        </p:nvSpPr>
        <p:spPr>
          <a:xfrm>
            <a:off x="6253663" y="32814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g3395cce3112_0_547"/>
          <p:cNvSpPr/>
          <p:nvPr/>
        </p:nvSpPr>
        <p:spPr>
          <a:xfrm>
            <a:off x="6406063" y="34338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g3395cce3112_0_547"/>
          <p:cNvSpPr/>
          <p:nvPr/>
        </p:nvSpPr>
        <p:spPr>
          <a:xfrm>
            <a:off x="6372138" y="33695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g3395cce3112_0_547"/>
          <p:cNvSpPr/>
          <p:nvPr/>
        </p:nvSpPr>
        <p:spPr>
          <a:xfrm>
            <a:off x="6414988" y="33290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g3395cce3112_0_547"/>
          <p:cNvSpPr/>
          <p:nvPr/>
        </p:nvSpPr>
        <p:spPr>
          <a:xfrm>
            <a:off x="6362013" y="32963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g3395cce3112_0_547"/>
          <p:cNvSpPr/>
          <p:nvPr/>
        </p:nvSpPr>
        <p:spPr>
          <a:xfrm>
            <a:off x="6389013" y="32375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g3395cce3112_0_547"/>
          <p:cNvSpPr/>
          <p:nvPr/>
        </p:nvSpPr>
        <p:spPr>
          <a:xfrm>
            <a:off x="6301088" y="31820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g3395cce3112_0_547"/>
          <p:cNvSpPr/>
          <p:nvPr/>
        </p:nvSpPr>
        <p:spPr>
          <a:xfrm>
            <a:off x="6362013" y="33430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g3395cce3112_0_547"/>
          <p:cNvSpPr/>
          <p:nvPr/>
        </p:nvSpPr>
        <p:spPr>
          <a:xfrm>
            <a:off x="6514413" y="34954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3395cce3112_0_547"/>
          <p:cNvSpPr/>
          <p:nvPr/>
        </p:nvSpPr>
        <p:spPr>
          <a:xfrm>
            <a:off x="6480488" y="34311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g3395cce3112_0_547"/>
          <p:cNvSpPr/>
          <p:nvPr/>
        </p:nvSpPr>
        <p:spPr>
          <a:xfrm>
            <a:off x="6523338" y="33906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g3395cce3112_0_547"/>
          <p:cNvSpPr/>
          <p:nvPr/>
        </p:nvSpPr>
        <p:spPr>
          <a:xfrm>
            <a:off x="6470363" y="33578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g3395cce3112_0_547"/>
          <p:cNvSpPr/>
          <p:nvPr/>
        </p:nvSpPr>
        <p:spPr>
          <a:xfrm>
            <a:off x="6497363" y="32990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g3395cce3112_0_547"/>
          <p:cNvSpPr/>
          <p:nvPr/>
        </p:nvSpPr>
        <p:spPr>
          <a:xfrm>
            <a:off x="6409438" y="32436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g3395cce3112_0_547"/>
          <p:cNvSpPr/>
          <p:nvPr/>
        </p:nvSpPr>
        <p:spPr>
          <a:xfrm flipH="1" rot="5400000">
            <a:off x="6721463" y="34339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g3395cce3112_0_547"/>
          <p:cNvSpPr/>
          <p:nvPr/>
        </p:nvSpPr>
        <p:spPr>
          <a:xfrm flipH="1" rot="5400000">
            <a:off x="6569063" y="32815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g3395cce3112_0_547"/>
          <p:cNvSpPr/>
          <p:nvPr/>
        </p:nvSpPr>
        <p:spPr>
          <a:xfrm flipH="1" rot="5400000">
            <a:off x="6633363" y="33154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g3395cce3112_0_547"/>
          <p:cNvSpPr/>
          <p:nvPr/>
        </p:nvSpPr>
        <p:spPr>
          <a:xfrm flipH="1" rot="5400000">
            <a:off x="6673838" y="32725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g3395cce3112_0_547"/>
          <p:cNvSpPr/>
          <p:nvPr/>
        </p:nvSpPr>
        <p:spPr>
          <a:xfrm flipH="1" rot="5400000">
            <a:off x="6706588" y="33255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g3395cce3112_0_547"/>
          <p:cNvSpPr/>
          <p:nvPr/>
        </p:nvSpPr>
        <p:spPr>
          <a:xfrm flipH="1" rot="5400000">
            <a:off x="6765388" y="32985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g3395cce3112_0_547"/>
          <p:cNvSpPr/>
          <p:nvPr/>
        </p:nvSpPr>
        <p:spPr>
          <a:xfrm flipH="1" rot="5400000">
            <a:off x="6820813" y="33864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g3395cce3112_0_547"/>
          <p:cNvSpPr/>
          <p:nvPr/>
        </p:nvSpPr>
        <p:spPr>
          <a:xfrm flipH="1" rot="5400000">
            <a:off x="6659888" y="33255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g3395cce3112_0_547"/>
          <p:cNvSpPr/>
          <p:nvPr/>
        </p:nvSpPr>
        <p:spPr>
          <a:xfrm flipH="1" rot="5400000">
            <a:off x="6507488" y="31731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g3395cce3112_0_547"/>
          <p:cNvSpPr/>
          <p:nvPr/>
        </p:nvSpPr>
        <p:spPr>
          <a:xfrm flipH="1" rot="5400000">
            <a:off x="6571788" y="32070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g3395cce3112_0_547"/>
          <p:cNvSpPr/>
          <p:nvPr/>
        </p:nvSpPr>
        <p:spPr>
          <a:xfrm flipH="1" rot="5400000">
            <a:off x="6612263" y="31642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g3395cce3112_0_547"/>
          <p:cNvSpPr/>
          <p:nvPr/>
        </p:nvSpPr>
        <p:spPr>
          <a:xfrm flipH="1" rot="5400000">
            <a:off x="6645013" y="32172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g3395cce3112_0_547"/>
          <p:cNvSpPr/>
          <p:nvPr/>
        </p:nvSpPr>
        <p:spPr>
          <a:xfrm flipH="1" rot="5400000">
            <a:off x="6703813" y="31902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g3395cce3112_0_547"/>
          <p:cNvSpPr/>
          <p:nvPr/>
        </p:nvSpPr>
        <p:spPr>
          <a:xfrm flipH="1" rot="5400000">
            <a:off x="6759238" y="32781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g3395cce3112_0_547"/>
          <p:cNvSpPr/>
          <p:nvPr/>
        </p:nvSpPr>
        <p:spPr>
          <a:xfrm>
            <a:off x="6309088" y="35586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g3395cce3112_0_547"/>
          <p:cNvSpPr/>
          <p:nvPr/>
        </p:nvSpPr>
        <p:spPr>
          <a:xfrm>
            <a:off x="6461488" y="37110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g3395cce3112_0_547"/>
          <p:cNvSpPr/>
          <p:nvPr/>
        </p:nvSpPr>
        <p:spPr>
          <a:xfrm>
            <a:off x="6427563" y="36467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g3395cce3112_0_547"/>
          <p:cNvSpPr/>
          <p:nvPr/>
        </p:nvSpPr>
        <p:spPr>
          <a:xfrm>
            <a:off x="6470413" y="36063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g3395cce3112_0_547"/>
          <p:cNvSpPr/>
          <p:nvPr/>
        </p:nvSpPr>
        <p:spPr>
          <a:xfrm>
            <a:off x="6417438" y="35735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3395cce3112_0_547"/>
          <p:cNvSpPr/>
          <p:nvPr/>
        </p:nvSpPr>
        <p:spPr>
          <a:xfrm>
            <a:off x="6444438" y="35147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g3395cce3112_0_547"/>
          <p:cNvSpPr/>
          <p:nvPr/>
        </p:nvSpPr>
        <p:spPr>
          <a:xfrm>
            <a:off x="6356513" y="34593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3395cce3112_0_547"/>
          <p:cNvSpPr/>
          <p:nvPr/>
        </p:nvSpPr>
        <p:spPr>
          <a:xfrm>
            <a:off x="6417438" y="36202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g3395cce3112_0_547"/>
          <p:cNvSpPr/>
          <p:nvPr/>
        </p:nvSpPr>
        <p:spPr>
          <a:xfrm>
            <a:off x="6569838" y="37726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g3395cce3112_0_547"/>
          <p:cNvSpPr/>
          <p:nvPr/>
        </p:nvSpPr>
        <p:spPr>
          <a:xfrm>
            <a:off x="6535913" y="37083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g3395cce3112_0_547"/>
          <p:cNvSpPr/>
          <p:nvPr/>
        </p:nvSpPr>
        <p:spPr>
          <a:xfrm>
            <a:off x="6578763" y="36678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g3395cce3112_0_547"/>
          <p:cNvSpPr/>
          <p:nvPr/>
        </p:nvSpPr>
        <p:spPr>
          <a:xfrm>
            <a:off x="6525788" y="36351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g3395cce3112_0_547"/>
          <p:cNvSpPr/>
          <p:nvPr/>
        </p:nvSpPr>
        <p:spPr>
          <a:xfrm>
            <a:off x="6552788" y="35763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g3395cce3112_0_547"/>
          <p:cNvSpPr/>
          <p:nvPr/>
        </p:nvSpPr>
        <p:spPr>
          <a:xfrm>
            <a:off x="6464863" y="35209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g3395cce3112_0_547"/>
          <p:cNvSpPr/>
          <p:nvPr/>
        </p:nvSpPr>
        <p:spPr>
          <a:xfrm flipH="1" rot="5400000">
            <a:off x="6776888" y="37111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g3395cce3112_0_547"/>
          <p:cNvSpPr/>
          <p:nvPr/>
        </p:nvSpPr>
        <p:spPr>
          <a:xfrm flipH="1" rot="5400000">
            <a:off x="6624488" y="35587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g3395cce3112_0_547"/>
          <p:cNvSpPr/>
          <p:nvPr/>
        </p:nvSpPr>
        <p:spPr>
          <a:xfrm flipH="1" rot="5400000">
            <a:off x="6688788" y="35926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g3395cce3112_0_547"/>
          <p:cNvSpPr/>
          <p:nvPr/>
        </p:nvSpPr>
        <p:spPr>
          <a:xfrm flipH="1" rot="5400000">
            <a:off x="6729263" y="35498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g3395cce3112_0_547"/>
          <p:cNvSpPr/>
          <p:nvPr/>
        </p:nvSpPr>
        <p:spPr>
          <a:xfrm flipH="1" rot="5400000">
            <a:off x="6762013" y="36028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g3395cce3112_0_547"/>
          <p:cNvSpPr/>
          <p:nvPr/>
        </p:nvSpPr>
        <p:spPr>
          <a:xfrm flipH="1" rot="5400000">
            <a:off x="6820813" y="35758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g3395cce3112_0_547"/>
          <p:cNvSpPr/>
          <p:nvPr/>
        </p:nvSpPr>
        <p:spPr>
          <a:xfrm flipH="1" rot="5400000">
            <a:off x="6876238" y="36637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g3395cce3112_0_547"/>
          <p:cNvSpPr/>
          <p:nvPr/>
        </p:nvSpPr>
        <p:spPr>
          <a:xfrm flipH="1" rot="5400000">
            <a:off x="6715313" y="36028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g3395cce3112_0_547"/>
          <p:cNvSpPr/>
          <p:nvPr/>
        </p:nvSpPr>
        <p:spPr>
          <a:xfrm flipH="1" rot="5400000">
            <a:off x="6562913" y="34504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g3395cce3112_0_547"/>
          <p:cNvSpPr/>
          <p:nvPr/>
        </p:nvSpPr>
        <p:spPr>
          <a:xfrm flipH="1" rot="5400000">
            <a:off x="6627213" y="34843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g3395cce3112_0_547"/>
          <p:cNvSpPr/>
          <p:nvPr/>
        </p:nvSpPr>
        <p:spPr>
          <a:xfrm flipH="1" rot="5400000">
            <a:off x="6667688" y="34414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g3395cce3112_0_547"/>
          <p:cNvSpPr/>
          <p:nvPr/>
        </p:nvSpPr>
        <p:spPr>
          <a:xfrm flipH="1" rot="5400000">
            <a:off x="6700438" y="34944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g3395cce3112_0_547"/>
          <p:cNvSpPr/>
          <p:nvPr/>
        </p:nvSpPr>
        <p:spPr>
          <a:xfrm flipH="1" rot="5400000">
            <a:off x="6759238" y="34674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g3395cce3112_0_547"/>
          <p:cNvSpPr/>
          <p:nvPr/>
        </p:nvSpPr>
        <p:spPr>
          <a:xfrm flipH="1" rot="5400000">
            <a:off x="6814663" y="35553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g3395cce3112_0_547"/>
          <p:cNvSpPr/>
          <p:nvPr/>
        </p:nvSpPr>
        <p:spPr>
          <a:xfrm flipH="1" rot="5400000">
            <a:off x="6521813" y="36780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g3395cce3112_0_547"/>
          <p:cNvSpPr/>
          <p:nvPr/>
        </p:nvSpPr>
        <p:spPr>
          <a:xfrm flipH="1" rot="5400000">
            <a:off x="6433713" y="35595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3395cce3112_0_547"/>
          <p:cNvSpPr/>
          <p:nvPr/>
        </p:nvSpPr>
        <p:spPr>
          <a:xfrm flipH="1" rot="5400000">
            <a:off x="6474188" y="35167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g3395cce3112_0_547"/>
          <p:cNvSpPr/>
          <p:nvPr/>
        </p:nvSpPr>
        <p:spPr>
          <a:xfrm flipH="1" rot="5400000">
            <a:off x="6506938" y="35697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g3395cce3112_0_547"/>
          <p:cNvSpPr/>
          <p:nvPr/>
        </p:nvSpPr>
        <p:spPr>
          <a:xfrm flipH="1" rot="5400000">
            <a:off x="6565738" y="35427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g3395cce3112_0_547"/>
          <p:cNvSpPr/>
          <p:nvPr/>
        </p:nvSpPr>
        <p:spPr>
          <a:xfrm flipH="1" rot="5400000">
            <a:off x="6621163" y="36306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g3395cce3112_0_547"/>
          <p:cNvSpPr/>
          <p:nvPr/>
        </p:nvSpPr>
        <p:spPr>
          <a:xfrm flipH="1" rot="5400000">
            <a:off x="6460238" y="35697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g3395cce3112_0_547"/>
          <p:cNvSpPr/>
          <p:nvPr/>
        </p:nvSpPr>
        <p:spPr>
          <a:xfrm flipH="1" rot="5400000">
            <a:off x="6412613" y="34083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g3395cce3112_0_547"/>
          <p:cNvSpPr/>
          <p:nvPr/>
        </p:nvSpPr>
        <p:spPr>
          <a:xfrm flipH="1" rot="5400000">
            <a:off x="6445363" y="34613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3395cce3112_0_547"/>
          <p:cNvSpPr/>
          <p:nvPr/>
        </p:nvSpPr>
        <p:spPr>
          <a:xfrm flipH="1" rot="5400000">
            <a:off x="6504163" y="34343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g3395cce3112_0_547"/>
          <p:cNvSpPr/>
          <p:nvPr/>
        </p:nvSpPr>
        <p:spPr>
          <a:xfrm flipH="1" rot="5400000">
            <a:off x="6559588" y="35222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g3395cce3112_0_547"/>
          <p:cNvSpPr/>
          <p:nvPr/>
        </p:nvSpPr>
        <p:spPr>
          <a:xfrm>
            <a:off x="6434563" y="33287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g3395cce3112_0_547"/>
          <p:cNvSpPr/>
          <p:nvPr/>
        </p:nvSpPr>
        <p:spPr>
          <a:xfrm>
            <a:off x="6443488" y="32239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g3395cce3112_0_547"/>
          <p:cNvSpPr/>
          <p:nvPr/>
        </p:nvSpPr>
        <p:spPr>
          <a:xfrm>
            <a:off x="6542913" y="33903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g3395cce3112_0_547"/>
          <p:cNvSpPr/>
          <p:nvPr/>
        </p:nvSpPr>
        <p:spPr>
          <a:xfrm>
            <a:off x="6508988" y="33260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g3395cce3112_0_547"/>
          <p:cNvSpPr/>
          <p:nvPr/>
        </p:nvSpPr>
        <p:spPr>
          <a:xfrm>
            <a:off x="6551838" y="32855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g3395cce3112_0_547"/>
          <p:cNvSpPr/>
          <p:nvPr/>
        </p:nvSpPr>
        <p:spPr>
          <a:xfrm>
            <a:off x="6498863" y="32528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g3395cce3112_0_547"/>
          <p:cNvSpPr/>
          <p:nvPr/>
        </p:nvSpPr>
        <p:spPr>
          <a:xfrm flipH="1" rot="5400000">
            <a:off x="6749963" y="33288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g3395cce3112_0_547"/>
          <p:cNvSpPr/>
          <p:nvPr/>
        </p:nvSpPr>
        <p:spPr>
          <a:xfrm flipH="1" rot="5400000">
            <a:off x="6735088" y="32204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g3395cce3112_0_547"/>
          <p:cNvSpPr/>
          <p:nvPr/>
        </p:nvSpPr>
        <p:spPr>
          <a:xfrm flipH="1" rot="5400000">
            <a:off x="6849313" y="32814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g3395cce3112_0_547"/>
          <p:cNvSpPr/>
          <p:nvPr/>
        </p:nvSpPr>
        <p:spPr>
          <a:xfrm flipH="1" rot="5400000">
            <a:off x="6688388" y="32204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g3395cce3112_0_547"/>
          <p:cNvSpPr/>
          <p:nvPr/>
        </p:nvSpPr>
        <p:spPr>
          <a:xfrm>
            <a:off x="6489988" y="36060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g3395cce3112_0_547"/>
          <p:cNvSpPr/>
          <p:nvPr/>
        </p:nvSpPr>
        <p:spPr>
          <a:xfrm>
            <a:off x="6456063" y="35417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g3395cce3112_0_547"/>
          <p:cNvSpPr/>
          <p:nvPr/>
        </p:nvSpPr>
        <p:spPr>
          <a:xfrm>
            <a:off x="6498913" y="35012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g3395cce3112_0_547"/>
          <p:cNvSpPr/>
          <p:nvPr/>
        </p:nvSpPr>
        <p:spPr>
          <a:xfrm>
            <a:off x="6445938" y="34684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g3395cce3112_0_547"/>
          <p:cNvSpPr/>
          <p:nvPr/>
        </p:nvSpPr>
        <p:spPr>
          <a:xfrm>
            <a:off x="6472938" y="34096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g3395cce3112_0_547"/>
          <p:cNvSpPr/>
          <p:nvPr/>
        </p:nvSpPr>
        <p:spPr>
          <a:xfrm>
            <a:off x="6445938" y="35151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g3395cce3112_0_547"/>
          <p:cNvSpPr/>
          <p:nvPr/>
        </p:nvSpPr>
        <p:spPr>
          <a:xfrm>
            <a:off x="6598338" y="36675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g3395cce3112_0_547"/>
          <p:cNvSpPr/>
          <p:nvPr/>
        </p:nvSpPr>
        <p:spPr>
          <a:xfrm>
            <a:off x="6564413" y="36032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g3395cce3112_0_547"/>
          <p:cNvSpPr/>
          <p:nvPr/>
        </p:nvSpPr>
        <p:spPr>
          <a:xfrm>
            <a:off x="6607263" y="35628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g3395cce3112_0_547"/>
          <p:cNvSpPr/>
          <p:nvPr/>
        </p:nvSpPr>
        <p:spPr>
          <a:xfrm>
            <a:off x="6554288" y="35300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g3395cce3112_0_547"/>
          <p:cNvSpPr/>
          <p:nvPr/>
        </p:nvSpPr>
        <p:spPr>
          <a:xfrm>
            <a:off x="6581288" y="34712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g3395cce3112_0_547"/>
          <p:cNvSpPr/>
          <p:nvPr/>
        </p:nvSpPr>
        <p:spPr>
          <a:xfrm>
            <a:off x="6493363" y="34158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g3395cce3112_0_547"/>
          <p:cNvSpPr/>
          <p:nvPr/>
        </p:nvSpPr>
        <p:spPr>
          <a:xfrm flipH="1" rot="5400000">
            <a:off x="6805388" y="36060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g3395cce3112_0_547"/>
          <p:cNvSpPr/>
          <p:nvPr/>
        </p:nvSpPr>
        <p:spPr>
          <a:xfrm flipH="1" rot="5400000">
            <a:off x="6652988" y="34536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g3395cce3112_0_547"/>
          <p:cNvSpPr/>
          <p:nvPr/>
        </p:nvSpPr>
        <p:spPr>
          <a:xfrm flipH="1" rot="5400000">
            <a:off x="6717288" y="34876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g3395cce3112_0_547"/>
          <p:cNvSpPr/>
          <p:nvPr/>
        </p:nvSpPr>
        <p:spPr>
          <a:xfrm flipH="1" rot="5400000">
            <a:off x="6757763" y="34447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g3395cce3112_0_547"/>
          <p:cNvSpPr/>
          <p:nvPr/>
        </p:nvSpPr>
        <p:spPr>
          <a:xfrm flipH="1" rot="5400000">
            <a:off x="6790513" y="34977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g3395cce3112_0_547"/>
          <p:cNvSpPr/>
          <p:nvPr/>
        </p:nvSpPr>
        <p:spPr>
          <a:xfrm flipH="1" rot="5400000">
            <a:off x="6849313" y="34707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g3395cce3112_0_547"/>
          <p:cNvSpPr/>
          <p:nvPr/>
        </p:nvSpPr>
        <p:spPr>
          <a:xfrm flipH="1" rot="5400000">
            <a:off x="6904738" y="35586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g3395cce3112_0_547"/>
          <p:cNvSpPr/>
          <p:nvPr/>
        </p:nvSpPr>
        <p:spPr>
          <a:xfrm flipH="1" rot="5400000">
            <a:off x="6743813" y="34977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g3395cce3112_0_547"/>
          <p:cNvSpPr/>
          <p:nvPr/>
        </p:nvSpPr>
        <p:spPr>
          <a:xfrm flipH="1" rot="5400000">
            <a:off x="6591413" y="33453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g3395cce3112_0_547"/>
          <p:cNvSpPr/>
          <p:nvPr/>
        </p:nvSpPr>
        <p:spPr>
          <a:xfrm flipH="1" rot="5400000">
            <a:off x="6655713" y="33792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g3395cce3112_0_547"/>
          <p:cNvSpPr/>
          <p:nvPr/>
        </p:nvSpPr>
        <p:spPr>
          <a:xfrm flipH="1" rot="5400000">
            <a:off x="6696188" y="33364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g3395cce3112_0_547"/>
          <p:cNvSpPr/>
          <p:nvPr/>
        </p:nvSpPr>
        <p:spPr>
          <a:xfrm flipH="1" rot="5400000">
            <a:off x="6728938" y="33893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g3395cce3112_0_547"/>
          <p:cNvSpPr/>
          <p:nvPr/>
        </p:nvSpPr>
        <p:spPr>
          <a:xfrm flipH="1" rot="5400000">
            <a:off x="6787738" y="33623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g3395cce3112_0_547"/>
          <p:cNvSpPr/>
          <p:nvPr/>
        </p:nvSpPr>
        <p:spPr>
          <a:xfrm flipH="1" rot="5400000">
            <a:off x="6843163" y="34503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g3395cce3112_0_547"/>
          <p:cNvSpPr/>
          <p:nvPr/>
        </p:nvSpPr>
        <p:spPr>
          <a:xfrm flipH="1" rot="5400000">
            <a:off x="6645713" y="39355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g3395cce3112_0_547"/>
          <p:cNvSpPr/>
          <p:nvPr/>
        </p:nvSpPr>
        <p:spPr>
          <a:xfrm flipH="1" rot="5400000">
            <a:off x="6557613" y="38170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g3395cce3112_0_547"/>
          <p:cNvSpPr/>
          <p:nvPr/>
        </p:nvSpPr>
        <p:spPr>
          <a:xfrm flipH="1" rot="5400000">
            <a:off x="6598088" y="37742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g3395cce3112_0_547"/>
          <p:cNvSpPr/>
          <p:nvPr/>
        </p:nvSpPr>
        <p:spPr>
          <a:xfrm flipH="1" rot="5400000">
            <a:off x="6630838" y="38271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g3395cce3112_0_547"/>
          <p:cNvSpPr/>
          <p:nvPr/>
        </p:nvSpPr>
        <p:spPr>
          <a:xfrm flipH="1" rot="5400000">
            <a:off x="6689638" y="38001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g3395cce3112_0_547"/>
          <p:cNvSpPr/>
          <p:nvPr/>
        </p:nvSpPr>
        <p:spPr>
          <a:xfrm flipH="1" rot="5400000">
            <a:off x="6745063" y="38881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g3395cce3112_0_547"/>
          <p:cNvSpPr/>
          <p:nvPr/>
        </p:nvSpPr>
        <p:spPr>
          <a:xfrm flipH="1" rot="5400000">
            <a:off x="6584138" y="38271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g3395cce3112_0_547"/>
          <p:cNvSpPr/>
          <p:nvPr/>
        </p:nvSpPr>
        <p:spPr>
          <a:xfrm flipH="1" rot="5400000">
            <a:off x="6569263" y="37188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g3395cce3112_0_547"/>
          <p:cNvSpPr/>
          <p:nvPr/>
        </p:nvSpPr>
        <p:spPr>
          <a:xfrm flipH="1" rot="5400000">
            <a:off x="6628063" y="36918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g3395cce3112_0_547"/>
          <p:cNvSpPr/>
          <p:nvPr/>
        </p:nvSpPr>
        <p:spPr>
          <a:xfrm flipH="1" rot="5400000">
            <a:off x="6683488" y="37797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g3395cce3112_0_547"/>
          <p:cNvSpPr/>
          <p:nvPr/>
        </p:nvSpPr>
        <p:spPr>
          <a:xfrm>
            <a:off x="6558463" y="35862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g3395cce3112_0_547"/>
          <p:cNvSpPr/>
          <p:nvPr/>
        </p:nvSpPr>
        <p:spPr>
          <a:xfrm>
            <a:off x="6567388" y="34814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g3395cce3112_0_547"/>
          <p:cNvSpPr/>
          <p:nvPr/>
        </p:nvSpPr>
        <p:spPr>
          <a:xfrm>
            <a:off x="6666813" y="36478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g3395cce3112_0_547"/>
          <p:cNvSpPr/>
          <p:nvPr/>
        </p:nvSpPr>
        <p:spPr>
          <a:xfrm>
            <a:off x="6632888" y="35835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g3395cce3112_0_547"/>
          <p:cNvSpPr/>
          <p:nvPr/>
        </p:nvSpPr>
        <p:spPr>
          <a:xfrm>
            <a:off x="6675738" y="35430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g3395cce3112_0_547"/>
          <p:cNvSpPr/>
          <p:nvPr/>
        </p:nvSpPr>
        <p:spPr>
          <a:xfrm>
            <a:off x="6622763" y="35102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g3395cce3112_0_547"/>
          <p:cNvSpPr/>
          <p:nvPr/>
        </p:nvSpPr>
        <p:spPr>
          <a:xfrm flipH="1" rot="5400000">
            <a:off x="6873863" y="35863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g3395cce3112_0_547"/>
          <p:cNvSpPr/>
          <p:nvPr/>
        </p:nvSpPr>
        <p:spPr>
          <a:xfrm flipH="1" rot="5400000">
            <a:off x="6858988" y="34779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g3395cce3112_0_547"/>
          <p:cNvSpPr/>
          <p:nvPr/>
        </p:nvSpPr>
        <p:spPr>
          <a:xfrm flipH="1" rot="5400000">
            <a:off x="6973213" y="35388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g3395cce3112_0_547"/>
          <p:cNvSpPr/>
          <p:nvPr/>
        </p:nvSpPr>
        <p:spPr>
          <a:xfrm flipH="1" rot="5400000">
            <a:off x="6812288" y="34779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g3395cce3112_0_547"/>
          <p:cNvSpPr/>
          <p:nvPr/>
        </p:nvSpPr>
        <p:spPr>
          <a:xfrm>
            <a:off x="6613888" y="38634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g3395cce3112_0_547"/>
          <p:cNvSpPr/>
          <p:nvPr/>
        </p:nvSpPr>
        <p:spPr>
          <a:xfrm>
            <a:off x="6579963" y="37991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g3395cce3112_0_547"/>
          <p:cNvSpPr/>
          <p:nvPr/>
        </p:nvSpPr>
        <p:spPr>
          <a:xfrm>
            <a:off x="6622813" y="37587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g3395cce3112_0_547"/>
          <p:cNvSpPr/>
          <p:nvPr/>
        </p:nvSpPr>
        <p:spPr>
          <a:xfrm>
            <a:off x="6569838" y="37259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g3395cce3112_0_547"/>
          <p:cNvSpPr/>
          <p:nvPr/>
        </p:nvSpPr>
        <p:spPr>
          <a:xfrm>
            <a:off x="6596838" y="36671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g3395cce3112_0_547"/>
          <p:cNvSpPr/>
          <p:nvPr/>
        </p:nvSpPr>
        <p:spPr>
          <a:xfrm>
            <a:off x="6569838" y="37726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g3395cce3112_0_547"/>
          <p:cNvSpPr/>
          <p:nvPr/>
        </p:nvSpPr>
        <p:spPr>
          <a:xfrm>
            <a:off x="6722238" y="39250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g3395cce3112_0_547"/>
          <p:cNvSpPr/>
          <p:nvPr/>
        </p:nvSpPr>
        <p:spPr>
          <a:xfrm>
            <a:off x="6688313" y="38607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g3395cce3112_0_547"/>
          <p:cNvSpPr/>
          <p:nvPr/>
        </p:nvSpPr>
        <p:spPr>
          <a:xfrm>
            <a:off x="6731163" y="38202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g3395cce3112_0_547"/>
          <p:cNvSpPr/>
          <p:nvPr/>
        </p:nvSpPr>
        <p:spPr>
          <a:xfrm>
            <a:off x="6678188" y="37875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g3395cce3112_0_547"/>
          <p:cNvSpPr/>
          <p:nvPr/>
        </p:nvSpPr>
        <p:spPr>
          <a:xfrm>
            <a:off x="6705188" y="37287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g3395cce3112_0_547"/>
          <p:cNvSpPr/>
          <p:nvPr/>
        </p:nvSpPr>
        <p:spPr>
          <a:xfrm>
            <a:off x="6617263" y="36733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g3395cce3112_0_547"/>
          <p:cNvSpPr/>
          <p:nvPr/>
        </p:nvSpPr>
        <p:spPr>
          <a:xfrm flipH="1" rot="5400000">
            <a:off x="6929288" y="38635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g3395cce3112_0_547"/>
          <p:cNvSpPr/>
          <p:nvPr/>
        </p:nvSpPr>
        <p:spPr>
          <a:xfrm flipH="1" rot="5400000">
            <a:off x="6776888" y="37111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g3395cce3112_0_547"/>
          <p:cNvSpPr/>
          <p:nvPr/>
        </p:nvSpPr>
        <p:spPr>
          <a:xfrm flipH="1" rot="5400000">
            <a:off x="6841188" y="37450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g3395cce3112_0_547"/>
          <p:cNvSpPr/>
          <p:nvPr/>
        </p:nvSpPr>
        <p:spPr>
          <a:xfrm flipH="1" rot="5400000">
            <a:off x="6881663" y="37022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g3395cce3112_0_547"/>
          <p:cNvSpPr/>
          <p:nvPr/>
        </p:nvSpPr>
        <p:spPr>
          <a:xfrm flipH="1" rot="5400000">
            <a:off x="6914413" y="37552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g3395cce3112_0_547"/>
          <p:cNvSpPr/>
          <p:nvPr/>
        </p:nvSpPr>
        <p:spPr>
          <a:xfrm flipH="1" rot="5400000">
            <a:off x="6973213" y="37282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g3395cce3112_0_547"/>
          <p:cNvSpPr/>
          <p:nvPr/>
        </p:nvSpPr>
        <p:spPr>
          <a:xfrm flipH="1" rot="5400000">
            <a:off x="7028638" y="38161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g3395cce3112_0_547"/>
          <p:cNvSpPr/>
          <p:nvPr/>
        </p:nvSpPr>
        <p:spPr>
          <a:xfrm flipH="1" rot="5400000">
            <a:off x="6867713" y="37552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g3395cce3112_0_547"/>
          <p:cNvSpPr/>
          <p:nvPr/>
        </p:nvSpPr>
        <p:spPr>
          <a:xfrm flipH="1" rot="5400000">
            <a:off x="6715313" y="36028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g3395cce3112_0_547"/>
          <p:cNvSpPr/>
          <p:nvPr/>
        </p:nvSpPr>
        <p:spPr>
          <a:xfrm flipH="1" rot="5400000">
            <a:off x="6779613" y="36367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g3395cce3112_0_547"/>
          <p:cNvSpPr/>
          <p:nvPr/>
        </p:nvSpPr>
        <p:spPr>
          <a:xfrm flipH="1" rot="5400000">
            <a:off x="6820088" y="35938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g3395cce3112_0_547"/>
          <p:cNvSpPr/>
          <p:nvPr/>
        </p:nvSpPr>
        <p:spPr>
          <a:xfrm flipH="1" rot="5400000">
            <a:off x="6852838" y="36468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g3395cce3112_0_547"/>
          <p:cNvSpPr/>
          <p:nvPr/>
        </p:nvSpPr>
        <p:spPr>
          <a:xfrm flipH="1" rot="5400000">
            <a:off x="6911638" y="36198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g3395cce3112_0_547"/>
          <p:cNvSpPr/>
          <p:nvPr/>
        </p:nvSpPr>
        <p:spPr>
          <a:xfrm flipH="1" rot="5400000">
            <a:off x="6967063" y="37077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g3395cce3112_0_547"/>
          <p:cNvSpPr/>
          <p:nvPr/>
        </p:nvSpPr>
        <p:spPr>
          <a:xfrm flipH="1" rot="5400000">
            <a:off x="6674213" y="38304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g3395cce3112_0_547"/>
          <p:cNvSpPr/>
          <p:nvPr/>
        </p:nvSpPr>
        <p:spPr>
          <a:xfrm flipH="1" rot="5400000">
            <a:off x="6586113" y="37119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g3395cce3112_0_547"/>
          <p:cNvSpPr/>
          <p:nvPr/>
        </p:nvSpPr>
        <p:spPr>
          <a:xfrm flipH="1" rot="5400000">
            <a:off x="6626588" y="36691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g3395cce3112_0_547"/>
          <p:cNvSpPr/>
          <p:nvPr/>
        </p:nvSpPr>
        <p:spPr>
          <a:xfrm flipH="1" rot="5400000">
            <a:off x="6659338" y="37221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g3395cce3112_0_547"/>
          <p:cNvSpPr/>
          <p:nvPr/>
        </p:nvSpPr>
        <p:spPr>
          <a:xfrm flipH="1" rot="5400000">
            <a:off x="6718138" y="36951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g3395cce3112_0_547"/>
          <p:cNvSpPr/>
          <p:nvPr/>
        </p:nvSpPr>
        <p:spPr>
          <a:xfrm flipH="1" rot="5400000">
            <a:off x="6773563" y="37830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g3395cce3112_0_547"/>
          <p:cNvSpPr/>
          <p:nvPr/>
        </p:nvSpPr>
        <p:spPr>
          <a:xfrm flipH="1" rot="5400000">
            <a:off x="6612638" y="37221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g3395cce3112_0_547"/>
          <p:cNvSpPr/>
          <p:nvPr/>
        </p:nvSpPr>
        <p:spPr>
          <a:xfrm flipH="1" rot="5400000">
            <a:off x="6565013" y="35607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g3395cce3112_0_547"/>
          <p:cNvSpPr/>
          <p:nvPr/>
        </p:nvSpPr>
        <p:spPr>
          <a:xfrm flipH="1" rot="5400000">
            <a:off x="6597763" y="36137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g3395cce3112_0_547"/>
          <p:cNvSpPr/>
          <p:nvPr/>
        </p:nvSpPr>
        <p:spPr>
          <a:xfrm flipH="1" rot="5400000">
            <a:off x="6656563" y="35867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g3395cce3112_0_547"/>
          <p:cNvSpPr/>
          <p:nvPr/>
        </p:nvSpPr>
        <p:spPr>
          <a:xfrm flipH="1" rot="5400000">
            <a:off x="6711988" y="36746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g3395cce3112_0_547"/>
          <p:cNvSpPr/>
          <p:nvPr/>
        </p:nvSpPr>
        <p:spPr>
          <a:xfrm>
            <a:off x="6586963" y="34811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g3395cce3112_0_547"/>
          <p:cNvSpPr/>
          <p:nvPr/>
        </p:nvSpPr>
        <p:spPr>
          <a:xfrm>
            <a:off x="6695313" y="35427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g3395cce3112_0_547"/>
          <p:cNvSpPr/>
          <p:nvPr/>
        </p:nvSpPr>
        <p:spPr>
          <a:xfrm>
            <a:off x="6661388" y="34784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g3395cce3112_0_547"/>
          <p:cNvSpPr/>
          <p:nvPr/>
        </p:nvSpPr>
        <p:spPr>
          <a:xfrm flipH="1" rot="5400000">
            <a:off x="6902363" y="34812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g3395cce3112_0_547"/>
          <p:cNvSpPr/>
          <p:nvPr/>
        </p:nvSpPr>
        <p:spPr>
          <a:xfrm>
            <a:off x="6642388" y="37584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g3395cce3112_0_547"/>
          <p:cNvSpPr/>
          <p:nvPr/>
        </p:nvSpPr>
        <p:spPr>
          <a:xfrm>
            <a:off x="6608463" y="36941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g3395cce3112_0_547"/>
          <p:cNvSpPr/>
          <p:nvPr/>
        </p:nvSpPr>
        <p:spPr>
          <a:xfrm>
            <a:off x="6651313" y="36536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g3395cce3112_0_547"/>
          <p:cNvSpPr/>
          <p:nvPr/>
        </p:nvSpPr>
        <p:spPr>
          <a:xfrm>
            <a:off x="6598338" y="36208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g3395cce3112_0_547"/>
          <p:cNvSpPr/>
          <p:nvPr/>
        </p:nvSpPr>
        <p:spPr>
          <a:xfrm>
            <a:off x="6625338" y="35620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g3395cce3112_0_547"/>
          <p:cNvSpPr/>
          <p:nvPr/>
        </p:nvSpPr>
        <p:spPr>
          <a:xfrm>
            <a:off x="6598338" y="36675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g3395cce3112_0_547"/>
          <p:cNvSpPr/>
          <p:nvPr/>
        </p:nvSpPr>
        <p:spPr>
          <a:xfrm>
            <a:off x="6750738" y="38199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g3395cce3112_0_547"/>
          <p:cNvSpPr/>
          <p:nvPr/>
        </p:nvSpPr>
        <p:spPr>
          <a:xfrm>
            <a:off x="6716813" y="37556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g3395cce3112_0_547"/>
          <p:cNvSpPr/>
          <p:nvPr/>
        </p:nvSpPr>
        <p:spPr>
          <a:xfrm>
            <a:off x="6759663" y="37152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g3395cce3112_0_547"/>
          <p:cNvSpPr/>
          <p:nvPr/>
        </p:nvSpPr>
        <p:spPr>
          <a:xfrm>
            <a:off x="6706688" y="36824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g3395cce3112_0_547"/>
          <p:cNvSpPr/>
          <p:nvPr/>
        </p:nvSpPr>
        <p:spPr>
          <a:xfrm>
            <a:off x="6733688" y="36236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g3395cce3112_0_547"/>
          <p:cNvSpPr/>
          <p:nvPr/>
        </p:nvSpPr>
        <p:spPr>
          <a:xfrm>
            <a:off x="6645763" y="35682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g3395cce3112_0_547"/>
          <p:cNvSpPr/>
          <p:nvPr/>
        </p:nvSpPr>
        <p:spPr>
          <a:xfrm flipH="1" rot="5400000">
            <a:off x="6957788" y="37584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g3395cce3112_0_547"/>
          <p:cNvSpPr/>
          <p:nvPr/>
        </p:nvSpPr>
        <p:spPr>
          <a:xfrm flipH="1" rot="5400000">
            <a:off x="6805388" y="36060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g3395cce3112_0_547"/>
          <p:cNvSpPr/>
          <p:nvPr/>
        </p:nvSpPr>
        <p:spPr>
          <a:xfrm flipH="1" rot="5400000">
            <a:off x="6869688" y="36400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g3395cce3112_0_547"/>
          <p:cNvSpPr/>
          <p:nvPr/>
        </p:nvSpPr>
        <p:spPr>
          <a:xfrm flipH="1" rot="5400000">
            <a:off x="6910163" y="35971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g3395cce3112_0_547"/>
          <p:cNvSpPr/>
          <p:nvPr/>
        </p:nvSpPr>
        <p:spPr>
          <a:xfrm flipH="1" rot="5400000">
            <a:off x="6942913" y="36501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g3395cce3112_0_547"/>
          <p:cNvSpPr/>
          <p:nvPr/>
        </p:nvSpPr>
        <p:spPr>
          <a:xfrm flipH="1" rot="5400000">
            <a:off x="7001713" y="36231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g3395cce3112_0_547"/>
          <p:cNvSpPr/>
          <p:nvPr/>
        </p:nvSpPr>
        <p:spPr>
          <a:xfrm flipH="1" rot="5400000">
            <a:off x="7057138" y="37110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g3395cce3112_0_547"/>
          <p:cNvSpPr/>
          <p:nvPr/>
        </p:nvSpPr>
        <p:spPr>
          <a:xfrm flipH="1" rot="5400000">
            <a:off x="6896213" y="36501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g3395cce3112_0_547"/>
          <p:cNvSpPr/>
          <p:nvPr/>
        </p:nvSpPr>
        <p:spPr>
          <a:xfrm flipH="1" rot="5400000">
            <a:off x="6743813" y="34977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g3395cce3112_0_547"/>
          <p:cNvSpPr/>
          <p:nvPr/>
        </p:nvSpPr>
        <p:spPr>
          <a:xfrm flipH="1" rot="5400000">
            <a:off x="6808113" y="35316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g3395cce3112_0_547"/>
          <p:cNvSpPr/>
          <p:nvPr/>
        </p:nvSpPr>
        <p:spPr>
          <a:xfrm flipH="1" rot="5400000">
            <a:off x="6848588" y="34888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g3395cce3112_0_547"/>
          <p:cNvSpPr/>
          <p:nvPr/>
        </p:nvSpPr>
        <p:spPr>
          <a:xfrm flipH="1" rot="5400000">
            <a:off x="6881338" y="35417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g3395cce3112_0_547"/>
          <p:cNvSpPr/>
          <p:nvPr/>
        </p:nvSpPr>
        <p:spPr>
          <a:xfrm flipH="1" rot="5400000">
            <a:off x="6940138" y="35147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g3395cce3112_0_547"/>
          <p:cNvSpPr/>
          <p:nvPr/>
        </p:nvSpPr>
        <p:spPr>
          <a:xfrm flipH="1" rot="5400000">
            <a:off x="6995563" y="36027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g3395cce3112_0_547"/>
          <p:cNvSpPr/>
          <p:nvPr/>
        </p:nvSpPr>
        <p:spPr>
          <a:xfrm flipH="1" rot="5400000">
            <a:off x="7314388" y="45804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g3395cce3112_0_547"/>
          <p:cNvSpPr/>
          <p:nvPr/>
        </p:nvSpPr>
        <p:spPr>
          <a:xfrm flipH="1" rot="5400000">
            <a:off x="7226288" y="44620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g3395cce3112_0_547"/>
          <p:cNvSpPr/>
          <p:nvPr/>
        </p:nvSpPr>
        <p:spPr>
          <a:xfrm flipH="1" rot="5400000">
            <a:off x="7266763" y="44191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g3395cce3112_0_547"/>
          <p:cNvSpPr/>
          <p:nvPr/>
        </p:nvSpPr>
        <p:spPr>
          <a:xfrm flipH="1" rot="5400000">
            <a:off x="7299513" y="44721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g3395cce3112_0_547"/>
          <p:cNvSpPr/>
          <p:nvPr/>
        </p:nvSpPr>
        <p:spPr>
          <a:xfrm flipH="1" rot="5400000">
            <a:off x="7358313" y="44451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g3395cce3112_0_547"/>
          <p:cNvSpPr/>
          <p:nvPr/>
        </p:nvSpPr>
        <p:spPr>
          <a:xfrm flipH="1" rot="5400000">
            <a:off x="7413738" y="45330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g3395cce3112_0_547"/>
          <p:cNvSpPr/>
          <p:nvPr/>
        </p:nvSpPr>
        <p:spPr>
          <a:xfrm flipH="1" rot="5400000">
            <a:off x="7252813" y="44721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g3395cce3112_0_547"/>
          <p:cNvSpPr/>
          <p:nvPr/>
        </p:nvSpPr>
        <p:spPr>
          <a:xfrm flipH="1" rot="5400000">
            <a:off x="7352163" y="44247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g3395cce3112_0_547"/>
          <p:cNvSpPr/>
          <p:nvPr/>
        </p:nvSpPr>
        <p:spPr>
          <a:xfrm>
            <a:off x="7282563" y="450842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g3395cce3112_0_547"/>
          <p:cNvSpPr/>
          <p:nvPr/>
        </p:nvSpPr>
        <p:spPr>
          <a:xfrm>
            <a:off x="7248638" y="444412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g3395cce3112_0_547"/>
          <p:cNvSpPr/>
          <p:nvPr/>
        </p:nvSpPr>
        <p:spPr>
          <a:xfrm>
            <a:off x="7238513" y="44176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g3395cce3112_0_547"/>
          <p:cNvSpPr/>
          <p:nvPr/>
        </p:nvSpPr>
        <p:spPr>
          <a:xfrm>
            <a:off x="7390913" y="45700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g3395cce3112_0_547"/>
          <p:cNvSpPr/>
          <p:nvPr/>
        </p:nvSpPr>
        <p:spPr>
          <a:xfrm>
            <a:off x="7356988" y="45057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g3395cce3112_0_547"/>
          <p:cNvSpPr/>
          <p:nvPr/>
        </p:nvSpPr>
        <p:spPr>
          <a:xfrm>
            <a:off x="7399838" y="446522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g3395cce3112_0_547"/>
          <p:cNvSpPr/>
          <p:nvPr/>
        </p:nvSpPr>
        <p:spPr>
          <a:xfrm>
            <a:off x="7346863" y="443247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g3395cce3112_0_547"/>
          <p:cNvSpPr/>
          <p:nvPr/>
        </p:nvSpPr>
        <p:spPr>
          <a:xfrm flipH="1" rot="5400000">
            <a:off x="7597963" y="45085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g3395cce3112_0_547"/>
          <p:cNvSpPr/>
          <p:nvPr/>
        </p:nvSpPr>
        <p:spPr>
          <a:xfrm flipH="1" rot="5400000">
            <a:off x="7697313" y="44610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g3395cce3112_0_547"/>
          <p:cNvSpPr/>
          <p:nvPr/>
        </p:nvSpPr>
        <p:spPr>
          <a:xfrm flipH="1" rot="5400000">
            <a:off x="7342888" y="44754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g3395cce3112_0_547"/>
          <p:cNvSpPr/>
          <p:nvPr/>
        </p:nvSpPr>
        <p:spPr>
          <a:xfrm flipH="1" rot="5400000">
            <a:off x="7442238" y="44279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g3395cce3112_0_547"/>
          <p:cNvSpPr/>
          <p:nvPr/>
        </p:nvSpPr>
        <p:spPr>
          <a:xfrm>
            <a:off x="7419413" y="446492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g3395cce3112_0_547"/>
          <p:cNvSpPr/>
          <p:nvPr/>
        </p:nvSpPr>
        <p:spPr>
          <a:xfrm flipH="1" rot="5400000">
            <a:off x="7466788" y="47328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g3395cce3112_0_547"/>
          <p:cNvSpPr/>
          <p:nvPr/>
        </p:nvSpPr>
        <p:spPr>
          <a:xfrm flipH="1" rot="5400000">
            <a:off x="7378688" y="46144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g3395cce3112_0_547"/>
          <p:cNvSpPr/>
          <p:nvPr/>
        </p:nvSpPr>
        <p:spPr>
          <a:xfrm flipH="1" rot="5400000">
            <a:off x="7419163" y="45715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g3395cce3112_0_547"/>
          <p:cNvSpPr/>
          <p:nvPr/>
        </p:nvSpPr>
        <p:spPr>
          <a:xfrm flipH="1" rot="5400000">
            <a:off x="7451913" y="46245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g3395cce3112_0_547"/>
          <p:cNvSpPr/>
          <p:nvPr/>
        </p:nvSpPr>
        <p:spPr>
          <a:xfrm flipH="1" rot="5400000">
            <a:off x="7510713" y="45975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g3395cce3112_0_547"/>
          <p:cNvSpPr/>
          <p:nvPr/>
        </p:nvSpPr>
        <p:spPr>
          <a:xfrm flipH="1" rot="5400000">
            <a:off x="7566138" y="46854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g3395cce3112_0_547"/>
          <p:cNvSpPr/>
          <p:nvPr/>
        </p:nvSpPr>
        <p:spPr>
          <a:xfrm flipH="1" rot="5400000">
            <a:off x="7405213" y="46245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g3395cce3112_0_547"/>
          <p:cNvSpPr/>
          <p:nvPr/>
        </p:nvSpPr>
        <p:spPr>
          <a:xfrm flipH="1" rot="5400000">
            <a:off x="7390338" y="45161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g3395cce3112_0_547"/>
          <p:cNvSpPr/>
          <p:nvPr/>
        </p:nvSpPr>
        <p:spPr>
          <a:xfrm flipH="1" rot="5400000">
            <a:off x="7449138" y="44891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g3395cce3112_0_547"/>
          <p:cNvSpPr/>
          <p:nvPr/>
        </p:nvSpPr>
        <p:spPr>
          <a:xfrm flipH="1" rot="5400000">
            <a:off x="7504563" y="45771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g3395cce3112_0_547"/>
          <p:cNvSpPr/>
          <p:nvPr/>
        </p:nvSpPr>
        <p:spPr>
          <a:xfrm>
            <a:off x="7487888" y="444515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g3395cce3112_0_547"/>
          <p:cNvSpPr/>
          <p:nvPr/>
        </p:nvSpPr>
        <p:spPr>
          <a:xfrm>
            <a:off x="7434963" y="466082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g3395cce3112_0_547"/>
          <p:cNvSpPr/>
          <p:nvPr/>
        </p:nvSpPr>
        <p:spPr>
          <a:xfrm>
            <a:off x="7401038" y="459652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g3395cce3112_0_547"/>
          <p:cNvSpPr/>
          <p:nvPr/>
        </p:nvSpPr>
        <p:spPr>
          <a:xfrm>
            <a:off x="7443888" y="455605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g3395cce3112_0_547"/>
          <p:cNvSpPr/>
          <p:nvPr/>
        </p:nvSpPr>
        <p:spPr>
          <a:xfrm>
            <a:off x="7390913" y="45233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g3395cce3112_0_547"/>
          <p:cNvSpPr/>
          <p:nvPr/>
        </p:nvSpPr>
        <p:spPr>
          <a:xfrm>
            <a:off x="7417913" y="44645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g3395cce3112_0_547"/>
          <p:cNvSpPr/>
          <p:nvPr/>
        </p:nvSpPr>
        <p:spPr>
          <a:xfrm>
            <a:off x="7390913" y="45700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g3395cce3112_0_547"/>
          <p:cNvSpPr/>
          <p:nvPr/>
        </p:nvSpPr>
        <p:spPr>
          <a:xfrm>
            <a:off x="7543313" y="47224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g3395cce3112_0_547"/>
          <p:cNvSpPr/>
          <p:nvPr/>
        </p:nvSpPr>
        <p:spPr>
          <a:xfrm>
            <a:off x="7509388" y="46581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g3395cce3112_0_547"/>
          <p:cNvSpPr/>
          <p:nvPr/>
        </p:nvSpPr>
        <p:spPr>
          <a:xfrm>
            <a:off x="7552238" y="461762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g3395cce3112_0_547"/>
          <p:cNvSpPr/>
          <p:nvPr/>
        </p:nvSpPr>
        <p:spPr>
          <a:xfrm>
            <a:off x="7499263" y="458487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g3395cce3112_0_547"/>
          <p:cNvSpPr/>
          <p:nvPr/>
        </p:nvSpPr>
        <p:spPr>
          <a:xfrm>
            <a:off x="7526263" y="452607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g3395cce3112_0_547"/>
          <p:cNvSpPr/>
          <p:nvPr/>
        </p:nvSpPr>
        <p:spPr>
          <a:xfrm>
            <a:off x="7438338" y="447065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g3395cce3112_0_547"/>
          <p:cNvSpPr/>
          <p:nvPr/>
        </p:nvSpPr>
        <p:spPr>
          <a:xfrm flipH="1" rot="5400000">
            <a:off x="7750363" y="46609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g3395cce3112_0_547"/>
          <p:cNvSpPr/>
          <p:nvPr/>
        </p:nvSpPr>
        <p:spPr>
          <a:xfrm flipH="1" rot="5400000">
            <a:off x="7597963" y="45085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g3395cce3112_0_547"/>
          <p:cNvSpPr/>
          <p:nvPr/>
        </p:nvSpPr>
        <p:spPr>
          <a:xfrm flipH="1" rot="5400000">
            <a:off x="7662263" y="45424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g3395cce3112_0_547"/>
          <p:cNvSpPr/>
          <p:nvPr/>
        </p:nvSpPr>
        <p:spPr>
          <a:xfrm flipH="1" rot="5400000">
            <a:off x="7702738" y="44995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g3395cce3112_0_547"/>
          <p:cNvSpPr/>
          <p:nvPr/>
        </p:nvSpPr>
        <p:spPr>
          <a:xfrm flipH="1" rot="5400000">
            <a:off x="7735488" y="45525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g3395cce3112_0_547"/>
          <p:cNvSpPr/>
          <p:nvPr/>
        </p:nvSpPr>
        <p:spPr>
          <a:xfrm flipH="1" rot="5400000">
            <a:off x="7794288" y="45255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g3395cce3112_0_547"/>
          <p:cNvSpPr/>
          <p:nvPr/>
        </p:nvSpPr>
        <p:spPr>
          <a:xfrm flipH="1" rot="5400000">
            <a:off x="7849713" y="46134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g3395cce3112_0_547"/>
          <p:cNvSpPr/>
          <p:nvPr/>
        </p:nvSpPr>
        <p:spPr>
          <a:xfrm flipH="1" rot="5400000">
            <a:off x="7688788" y="45525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g3395cce3112_0_547"/>
          <p:cNvSpPr/>
          <p:nvPr/>
        </p:nvSpPr>
        <p:spPr>
          <a:xfrm flipH="1" rot="5400000">
            <a:off x="7600688" y="44340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g3395cce3112_0_547"/>
          <p:cNvSpPr/>
          <p:nvPr/>
        </p:nvSpPr>
        <p:spPr>
          <a:xfrm flipH="1" rot="5400000">
            <a:off x="7673913" y="44442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g3395cce3112_0_547"/>
          <p:cNvSpPr/>
          <p:nvPr/>
        </p:nvSpPr>
        <p:spPr>
          <a:xfrm flipH="1" rot="5400000">
            <a:off x="7732713" y="44172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g3395cce3112_0_547"/>
          <p:cNvSpPr/>
          <p:nvPr/>
        </p:nvSpPr>
        <p:spPr>
          <a:xfrm flipH="1" rot="5400000">
            <a:off x="7788138" y="45051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g3395cce3112_0_547"/>
          <p:cNvSpPr/>
          <p:nvPr/>
        </p:nvSpPr>
        <p:spPr>
          <a:xfrm flipH="1" rot="5400000">
            <a:off x="7495288" y="46278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g3395cce3112_0_547"/>
          <p:cNvSpPr/>
          <p:nvPr/>
        </p:nvSpPr>
        <p:spPr>
          <a:xfrm flipH="1" rot="5400000">
            <a:off x="7407188" y="45093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g3395cce3112_0_547"/>
          <p:cNvSpPr/>
          <p:nvPr/>
        </p:nvSpPr>
        <p:spPr>
          <a:xfrm flipH="1" rot="5400000">
            <a:off x="7447663" y="44664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g3395cce3112_0_547"/>
          <p:cNvSpPr/>
          <p:nvPr/>
        </p:nvSpPr>
        <p:spPr>
          <a:xfrm flipH="1" rot="5400000">
            <a:off x="7480413" y="45194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g3395cce3112_0_547"/>
          <p:cNvSpPr/>
          <p:nvPr/>
        </p:nvSpPr>
        <p:spPr>
          <a:xfrm flipH="1" rot="5400000">
            <a:off x="7539213" y="44924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g3395cce3112_0_547"/>
          <p:cNvSpPr/>
          <p:nvPr/>
        </p:nvSpPr>
        <p:spPr>
          <a:xfrm flipH="1" rot="5400000">
            <a:off x="7594638" y="45803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g3395cce3112_0_547"/>
          <p:cNvSpPr/>
          <p:nvPr/>
        </p:nvSpPr>
        <p:spPr>
          <a:xfrm flipH="1" rot="5400000">
            <a:off x="7433713" y="45194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g3395cce3112_0_547"/>
          <p:cNvSpPr/>
          <p:nvPr/>
        </p:nvSpPr>
        <p:spPr>
          <a:xfrm flipH="1" rot="5400000">
            <a:off x="7418838" y="44111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g3395cce3112_0_547"/>
          <p:cNvSpPr/>
          <p:nvPr/>
        </p:nvSpPr>
        <p:spPr>
          <a:xfrm flipH="1" rot="5400000">
            <a:off x="7533063" y="44720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g3395cce3112_0_547"/>
          <p:cNvSpPr/>
          <p:nvPr/>
        </p:nvSpPr>
        <p:spPr>
          <a:xfrm>
            <a:off x="7463463" y="455575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g3395cce3112_0_547"/>
          <p:cNvSpPr/>
          <p:nvPr/>
        </p:nvSpPr>
        <p:spPr>
          <a:xfrm>
            <a:off x="7429538" y="449145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g3395cce3112_0_547"/>
          <p:cNvSpPr/>
          <p:nvPr/>
        </p:nvSpPr>
        <p:spPr>
          <a:xfrm>
            <a:off x="7472388" y="445097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g3395cce3112_0_547"/>
          <p:cNvSpPr/>
          <p:nvPr/>
        </p:nvSpPr>
        <p:spPr>
          <a:xfrm>
            <a:off x="7419413" y="441822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g3395cce3112_0_547"/>
          <p:cNvSpPr/>
          <p:nvPr/>
        </p:nvSpPr>
        <p:spPr>
          <a:xfrm>
            <a:off x="7419413" y="446492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g3395cce3112_0_547"/>
          <p:cNvSpPr/>
          <p:nvPr/>
        </p:nvSpPr>
        <p:spPr>
          <a:xfrm>
            <a:off x="7571813" y="461732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g3395cce3112_0_547"/>
          <p:cNvSpPr/>
          <p:nvPr/>
        </p:nvSpPr>
        <p:spPr>
          <a:xfrm>
            <a:off x="7537888" y="455302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g3395cce3112_0_547"/>
          <p:cNvSpPr/>
          <p:nvPr/>
        </p:nvSpPr>
        <p:spPr>
          <a:xfrm>
            <a:off x="7580738" y="451255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g3395cce3112_0_547"/>
          <p:cNvSpPr/>
          <p:nvPr/>
        </p:nvSpPr>
        <p:spPr>
          <a:xfrm>
            <a:off x="7527763" y="44798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g3395cce3112_0_547"/>
          <p:cNvSpPr/>
          <p:nvPr/>
        </p:nvSpPr>
        <p:spPr>
          <a:xfrm>
            <a:off x="7554763" y="44210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g3395cce3112_0_547"/>
          <p:cNvSpPr/>
          <p:nvPr/>
        </p:nvSpPr>
        <p:spPr>
          <a:xfrm flipH="1" rot="5400000">
            <a:off x="7778863" y="45558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g3395cce3112_0_547"/>
          <p:cNvSpPr/>
          <p:nvPr/>
        </p:nvSpPr>
        <p:spPr>
          <a:xfrm flipH="1" rot="5400000">
            <a:off x="7690763" y="44373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g3395cce3112_0_547"/>
          <p:cNvSpPr/>
          <p:nvPr/>
        </p:nvSpPr>
        <p:spPr>
          <a:xfrm flipH="1" rot="5400000">
            <a:off x="7763988" y="44474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g3395cce3112_0_547"/>
          <p:cNvSpPr/>
          <p:nvPr/>
        </p:nvSpPr>
        <p:spPr>
          <a:xfrm flipH="1" rot="5400000">
            <a:off x="7822788" y="44204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g3395cce3112_0_547"/>
          <p:cNvSpPr/>
          <p:nvPr/>
        </p:nvSpPr>
        <p:spPr>
          <a:xfrm flipH="1" rot="5400000">
            <a:off x="7878213" y="45084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g3395cce3112_0_547"/>
          <p:cNvSpPr/>
          <p:nvPr/>
        </p:nvSpPr>
        <p:spPr>
          <a:xfrm flipH="1" rot="5400000">
            <a:off x="7717288" y="44474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g3395cce3112_0_547"/>
          <p:cNvSpPr/>
          <p:nvPr/>
        </p:nvSpPr>
        <p:spPr>
          <a:xfrm flipH="1" rot="5400000">
            <a:off x="7434313" y="44358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g3395cce3112_0_547"/>
          <p:cNvSpPr/>
          <p:nvPr/>
        </p:nvSpPr>
        <p:spPr>
          <a:xfrm flipH="1" rot="5400000">
            <a:off x="7346213" y="43173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g3395cce3112_0_547"/>
          <p:cNvSpPr/>
          <p:nvPr/>
        </p:nvSpPr>
        <p:spPr>
          <a:xfrm flipH="1" rot="5400000">
            <a:off x="7386688" y="42745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g3395cce3112_0_547"/>
          <p:cNvSpPr/>
          <p:nvPr/>
        </p:nvSpPr>
        <p:spPr>
          <a:xfrm flipH="1" rot="5400000">
            <a:off x="7419438" y="43275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g3395cce3112_0_547"/>
          <p:cNvSpPr/>
          <p:nvPr/>
        </p:nvSpPr>
        <p:spPr>
          <a:xfrm flipH="1" rot="5400000">
            <a:off x="7478238" y="43005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g3395cce3112_0_547"/>
          <p:cNvSpPr/>
          <p:nvPr/>
        </p:nvSpPr>
        <p:spPr>
          <a:xfrm flipH="1" rot="5400000">
            <a:off x="7533663" y="43884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g3395cce3112_0_547"/>
          <p:cNvSpPr/>
          <p:nvPr/>
        </p:nvSpPr>
        <p:spPr>
          <a:xfrm flipH="1" rot="5400000">
            <a:off x="7372738" y="43275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g3395cce3112_0_547"/>
          <p:cNvSpPr/>
          <p:nvPr/>
        </p:nvSpPr>
        <p:spPr>
          <a:xfrm flipH="1" rot="5400000">
            <a:off x="7472088" y="42800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g3395cce3112_0_547"/>
          <p:cNvSpPr/>
          <p:nvPr/>
        </p:nvSpPr>
        <p:spPr>
          <a:xfrm>
            <a:off x="7402488" y="43638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g3395cce3112_0_547"/>
          <p:cNvSpPr/>
          <p:nvPr/>
        </p:nvSpPr>
        <p:spPr>
          <a:xfrm>
            <a:off x="7368563" y="42995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g3395cce3112_0_547"/>
          <p:cNvSpPr/>
          <p:nvPr/>
        </p:nvSpPr>
        <p:spPr>
          <a:xfrm>
            <a:off x="7358438" y="427297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g3395cce3112_0_547"/>
          <p:cNvSpPr/>
          <p:nvPr/>
        </p:nvSpPr>
        <p:spPr>
          <a:xfrm>
            <a:off x="7510838" y="442537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g3395cce3112_0_547"/>
          <p:cNvSpPr/>
          <p:nvPr/>
        </p:nvSpPr>
        <p:spPr>
          <a:xfrm>
            <a:off x="7476913" y="436107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g3395cce3112_0_547"/>
          <p:cNvSpPr/>
          <p:nvPr/>
        </p:nvSpPr>
        <p:spPr>
          <a:xfrm>
            <a:off x="7519763" y="43206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g3395cce3112_0_547"/>
          <p:cNvSpPr/>
          <p:nvPr/>
        </p:nvSpPr>
        <p:spPr>
          <a:xfrm>
            <a:off x="7466788" y="428785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g3395cce3112_0_547"/>
          <p:cNvSpPr/>
          <p:nvPr/>
        </p:nvSpPr>
        <p:spPr>
          <a:xfrm flipH="1" rot="5400000">
            <a:off x="7717888" y="43638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g3395cce3112_0_547"/>
          <p:cNvSpPr/>
          <p:nvPr/>
        </p:nvSpPr>
        <p:spPr>
          <a:xfrm flipH="1" rot="5400000">
            <a:off x="7817238" y="43164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g3395cce3112_0_547"/>
          <p:cNvSpPr/>
          <p:nvPr/>
        </p:nvSpPr>
        <p:spPr>
          <a:xfrm flipH="1" rot="5400000">
            <a:off x="7462813" y="43307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g3395cce3112_0_547"/>
          <p:cNvSpPr/>
          <p:nvPr/>
        </p:nvSpPr>
        <p:spPr>
          <a:xfrm flipH="1" rot="5400000">
            <a:off x="7562163" y="42833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g3395cce3112_0_547"/>
          <p:cNvSpPr/>
          <p:nvPr/>
        </p:nvSpPr>
        <p:spPr>
          <a:xfrm>
            <a:off x="7539338" y="43203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g3395cce3112_0_547"/>
          <p:cNvSpPr/>
          <p:nvPr/>
        </p:nvSpPr>
        <p:spPr>
          <a:xfrm flipH="1" rot="5400000">
            <a:off x="7586713" y="45882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g3395cce3112_0_547"/>
          <p:cNvSpPr/>
          <p:nvPr/>
        </p:nvSpPr>
        <p:spPr>
          <a:xfrm flipH="1" rot="5400000">
            <a:off x="7498613" y="44697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g3395cce3112_0_547"/>
          <p:cNvSpPr/>
          <p:nvPr/>
        </p:nvSpPr>
        <p:spPr>
          <a:xfrm flipH="1" rot="5400000">
            <a:off x="7539088" y="44269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g3395cce3112_0_547"/>
          <p:cNvSpPr/>
          <p:nvPr/>
        </p:nvSpPr>
        <p:spPr>
          <a:xfrm flipH="1" rot="5400000">
            <a:off x="7571838" y="44799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g3395cce3112_0_547"/>
          <p:cNvSpPr/>
          <p:nvPr/>
        </p:nvSpPr>
        <p:spPr>
          <a:xfrm flipH="1" rot="5400000">
            <a:off x="7630638" y="44529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g3395cce3112_0_547"/>
          <p:cNvSpPr/>
          <p:nvPr/>
        </p:nvSpPr>
        <p:spPr>
          <a:xfrm flipH="1" rot="5400000">
            <a:off x="7686063" y="45408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g3395cce3112_0_547"/>
          <p:cNvSpPr/>
          <p:nvPr/>
        </p:nvSpPr>
        <p:spPr>
          <a:xfrm flipH="1" rot="5400000">
            <a:off x="7525138" y="44799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g3395cce3112_0_547"/>
          <p:cNvSpPr/>
          <p:nvPr/>
        </p:nvSpPr>
        <p:spPr>
          <a:xfrm flipH="1" rot="5400000">
            <a:off x="7510263" y="43715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g3395cce3112_0_547"/>
          <p:cNvSpPr/>
          <p:nvPr/>
        </p:nvSpPr>
        <p:spPr>
          <a:xfrm flipH="1" rot="5400000">
            <a:off x="7569063" y="43445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g3395cce3112_0_547"/>
          <p:cNvSpPr/>
          <p:nvPr/>
        </p:nvSpPr>
        <p:spPr>
          <a:xfrm flipH="1" rot="5400000">
            <a:off x="7624488" y="44324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g3395cce3112_0_547"/>
          <p:cNvSpPr/>
          <p:nvPr/>
        </p:nvSpPr>
        <p:spPr>
          <a:xfrm>
            <a:off x="7607813" y="430052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g3395cce3112_0_547"/>
          <p:cNvSpPr/>
          <p:nvPr/>
        </p:nvSpPr>
        <p:spPr>
          <a:xfrm>
            <a:off x="7554888" y="45162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g3395cce3112_0_547"/>
          <p:cNvSpPr/>
          <p:nvPr/>
        </p:nvSpPr>
        <p:spPr>
          <a:xfrm>
            <a:off x="7520963" y="44519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g3395cce3112_0_547"/>
          <p:cNvSpPr/>
          <p:nvPr/>
        </p:nvSpPr>
        <p:spPr>
          <a:xfrm>
            <a:off x="7563813" y="441142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g3395cce3112_0_547"/>
          <p:cNvSpPr/>
          <p:nvPr/>
        </p:nvSpPr>
        <p:spPr>
          <a:xfrm>
            <a:off x="7510838" y="437867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g3395cce3112_0_547"/>
          <p:cNvSpPr/>
          <p:nvPr/>
        </p:nvSpPr>
        <p:spPr>
          <a:xfrm>
            <a:off x="7537838" y="431987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g3395cce3112_0_547"/>
          <p:cNvSpPr/>
          <p:nvPr/>
        </p:nvSpPr>
        <p:spPr>
          <a:xfrm>
            <a:off x="7510838" y="442537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g3395cce3112_0_547"/>
          <p:cNvSpPr/>
          <p:nvPr/>
        </p:nvSpPr>
        <p:spPr>
          <a:xfrm>
            <a:off x="7663238" y="457777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g3395cce3112_0_547"/>
          <p:cNvSpPr/>
          <p:nvPr/>
        </p:nvSpPr>
        <p:spPr>
          <a:xfrm>
            <a:off x="7629313" y="451347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g3395cce3112_0_547"/>
          <p:cNvSpPr/>
          <p:nvPr/>
        </p:nvSpPr>
        <p:spPr>
          <a:xfrm>
            <a:off x="7672163" y="44730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g3395cce3112_0_547"/>
          <p:cNvSpPr/>
          <p:nvPr/>
        </p:nvSpPr>
        <p:spPr>
          <a:xfrm>
            <a:off x="7619188" y="444025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g3395cce3112_0_547"/>
          <p:cNvSpPr/>
          <p:nvPr/>
        </p:nvSpPr>
        <p:spPr>
          <a:xfrm>
            <a:off x="7646188" y="438145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g3395cce3112_0_547"/>
          <p:cNvSpPr/>
          <p:nvPr/>
        </p:nvSpPr>
        <p:spPr>
          <a:xfrm>
            <a:off x="7558263" y="432602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g3395cce3112_0_547"/>
          <p:cNvSpPr/>
          <p:nvPr/>
        </p:nvSpPr>
        <p:spPr>
          <a:xfrm flipH="1" rot="5400000">
            <a:off x="7870288" y="45162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g3395cce3112_0_547"/>
          <p:cNvSpPr/>
          <p:nvPr/>
        </p:nvSpPr>
        <p:spPr>
          <a:xfrm flipH="1" rot="5400000">
            <a:off x="7717888" y="43638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g3395cce3112_0_547"/>
          <p:cNvSpPr/>
          <p:nvPr/>
        </p:nvSpPr>
        <p:spPr>
          <a:xfrm flipH="1" rot="5400000">
            <a:off x="7782188" y="43978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g3395cce3112_0_547"/>
          <p:cNvSpPr/>
          <p:nvPr/>
        </p:nvSpPr>
        <p:spPr>
          <a:xfrm flipH="1" rot="5400000">
            <a:off x="7822663" y="43549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g3395cce3112_0_547"/>
          <p:cNvSpPr/>
          <p:nvPr/>
        </p:nvSpPr>
        <p:spPr>
          <a:xfrm flipH="1" rot="5400000">
            <a:off x="7855413" y="44079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g3395cce3112_0_547"/>
          <p:cNvSpPr/>
          <p:nvPr/>
        </p:nvSpPr>
        <p:spPr>
          <a:xfrm flipH="1" rot="5400000">
            <a:off x="7914213" y="43809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g3395cce3112_0_547"/>
          <p:cNvSpPr/>
          <p:nvPr/>
        </p:nvSpPr>
        <p:spPr>
          <a:xfrm flipH="1" rot="5400000">
            <a:off x="7969638" y="44688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g3395cce3112_0_547"/>
          <p:cNvSpPr/>
          <p:nvPr/>
        </p:nvSpPr>
        <p:spPr>
          <a:xfrm flipH="1" rot="5400000">
            <a:off x="7808713" y="44079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g3395cce3112_0_547"/>
          <p:cNvSpPr/>
          <p:nvPr/>
        </p:nvSpPr>
        <p:spPr>
          <a:xfrm flipH="1" rot="5400000">
            <a:off x="7720613" y="42894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g3395cce3112_0_547"/>
          <p:cNvSpPr/>
          <p:nvPr/>
        </p:nvSpPr>
        <p:spPr>
          <a:xfrm flipH="1" rot="5400000">
            <a:off x="7793838" y="42995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g3395cce3112_0_547"/>
          <p:cNvSpPr/>
          <p:nvPr/>
        </p:nvSpPr>
        <p:spPr>
          <a:xfrm flipH="1" rot="5400000">
            <a:off x="7852638" y="42725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g3395cce3112_0_547"/>
          <p:cNvSpPr/>
          <p:nvPr/>
        </p:nvSpPr>
        <p:spPr>
          <a:xfrm flipH="1" rot="5400000">
            <a:off x="7908063" y="43605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g3395cce3112_0_547"/>
          <p:cNvSpPr/>
          <p:nvPr/>
        </p:nvSpPr>
        <p:spPr>
          <a:xfrm flipH="1" rot="5400000">
            <a:off x="7615213" y="44831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g3395cce3112_0_547"/>
          <p:cNvSpPr/>
          <p:nvPr/>
        </p:nvSpPr>
        <p:spPr>
          <a:xfrm flipH="1" rot="5400000">
            <a:off x="7527113" y="43647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g3395cce3112_0_547"/>
          <p:cNvSpPr/>
          <p:nvPr/>
        </p:nvSpPr>
        <p:spPr>
          <a:xfrm flipH="1" rot="5400000">
            <a:off x="7567588" y="43218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g3395cce3112_0_547"/>
          <p:cNvSpPr/>
          <p:nvPr/>
        </p:nvSpPr>
        <p:spPr>
          <a:xfrm flipH="1" rot="5400000">
            <a:off x="7600338" y="43748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g3395cce3112_0_547"/>
          <p:cNvSpPr/>
          <p:nvPr/>
        </p:nvSpPr>
        <p:spPr>
          <a:xfrm flipH="1" rot="5400000">
            <a:off x="7659138" y="43478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g3395cce3112_0_547"/>
          <p:cNvSpPr/>
          <p:nvPr/>
        </p:nvSpPr>
        <p:spPr>
          <a:xfrm flipH="1" rot="5400000">
            <a:off x="7714563" y="44357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g3395cce3112_0_547"/>
          <p:cNvSpPr/>
          <p:nvPr/>
        </p:nvSpPr>
        <p:spPr>
          <a:xfrm flipH="1" rot="5400000">
            <a:off x="7553638" y="43748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g3395cce3112_0_547"/>
          <p:cNvSpPr/>
          <p:nvPr/>
        </p:nvSpPr>
        <p:spPr>
          <a:xfrm flipH="1" rot="5400000">
            <a:off x="7538763" y="42664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g3395cce3112_0_547"/>
          <p:cNvSpPr/>
          <p:nvPr/>
        </p:nvSpPr>
        <p:spPr>
          <a:xfrm flipH="1" rot="5400000">
            <a:off x="7652988" y="43274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g3395cce3112_0_547"/>
          <p:cNvSpPr/>
          <p:nvPr/>
        </p:nvSpPr>
        <p:spPr>
          <a:xfrm>
            <a:off x="7583388" y="441112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g3395cce3112_0_547"/>
          <p:cNvSpPr/>
          <p:nvPr/>
        </p:nvSpPr>
        <p:spPr>
          <a:xfrm>
            <a:off x="7549463" y="434682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g3395cce3112_0_547"/>
          <p:cNvSpPr/>
          <p:nvPr/>
        </p:nvSpPr>
        <p:spPr>
          <a:xfrm>
            <a:off x="7592313" y="430635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g3395cce3112_0_547"/>
          <p:cNvSpPr/>
          <p:nvPr/>
        </p:nvSpPr>
        <p:spPr>
          <a:xfrm>
            <a:off x="7539338" y="42736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g3395cce3112_0_547"/>
          <p:cNvSpPr/>
          <p:nvPr/>
        </p:nvSpPr>
        <p:spPr>
          <a:xfrm>
            <a:off x="7539338" y="43203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g3395cce3112_0_547"/>
          <p:cNvSpPr/>
          <p:nvPr/>
        </p:nvSpPr>
        <p:spPr>
          <a:xfrm>
            <a:off x="7691738" y="44727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g3395cce3112_0_547"/>
          <p:cNvSpPr/>
          <p:nvPr/>
        </p:nvSpPr>
        <p:spPr>
          <a:xfrm>
            <a:off x="7657813" y="44084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g3395cce3112_0_547"/>
          <p:cNvSpPr/>
          <p:nvPr/>
        </p:nvSpPr>
        <p:spPr>
          <a:xfrm>
            <a:off x="7700663" y="436792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g3395cce3112_0_547"/>
          <p:cNvSpPr/>
          <p:nvPr/>
        </p:nvSpPr>
        <p:spPr>
          <a:xfrm>
            <a:off x="7647688" y="433517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g3395cce3112_0_547"/>
          <p:cNvSpPr/>
          <p:nvPr/>
        </p:nvSpPr>
        <p:spPr>
          <a:xfrm>
            <a:off x="7674688" y="427637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g3395cce3112_0_547"/>
          <p:cNvSpPr/>
          <p:nvPr/>
        </p:nvSpPr>
        <p:spPr>
          <a:xfrm flipH="1" rot="5400000">
            <a:off x="7898788" y="44112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g3395cce3112_0_547"/>
          <p:cNvSpPr/>
          <p:nvPr/>
        </p:nvSpPr>
        <p:spPr>
          <a:xfrm flipH="1" rot="5400000">
            <a:off x="7810688" y="42927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g3395cce3112_0_547"/>
          <p:cNvSpPr/>
          <p:nvPr/>
        </p:nvSpPr>
        <p:spPr>
          <a:xfrm flipH="1" rot="5400000">
            <a:off x="7883913" y="43028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g3395cce3112_0_547"/>
          <p:cNvSpPr/>
          <p:nvPr/>
        </p:nvSpPr>
        <p:spPr>
          <a:xfrm flipH="1" rot="5400000">
            <a:off x="7942713" y="42758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g3395cce3112_0_547"/>
          <p:cNvSpPr/>
          <p:nvPr/>
        </p:nvSpPr>
        <p:spPr>
          <a:xfrm flipH="1" rot="5400000">
            <a:off x="7998138" y="43637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g3395cce3112_0_547"/>
          <p:cNvSpPr/>
          <p:nvPr/>
        </p:nvSpPr>
        <p:spPr>
          <a:xfrm flipH="1" rot="5400000">
            <a:off x="7837213" y="43028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g3395cce3112_0_547"/>
          <p:cNvSpPr/>
          <p:nvPr/>
        </p:nvSpPr>
        <p:spPr>
          <a:xfrm flipH="1" rot="5400000">
            <a:off x="7515388" y="41836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g3395cce3112_0_547"/>
          <p:cNvSpPr/>
          <p:nvPr/>
        </p:nvSpPr>
        <p:spPr>
          <a:xfrm flipH="1" rot="5400000">
            <a:off x="7555863" y="41408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g3395cce3112_0_547"/>
          <p:cNvSpPr/>
          <p:nvPr/>
        </p:nvSpPr>
        <p:spPr>
          <a:xfrm flipH="1" rot="5400000">
            <a:off x="7588613" y="41938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g3395cce3112_0_547"/>
          <p:cNvSpPr/>
          <p:nvPr/>
        </p:nvSpPr>
        <p:spPr>
          <a:xfrm flipH="1" rot="5400000">
            <a:off x="7647413" y="41668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g3395cce3112_0_547"/>
          <p:cNvSpPr/>
          <p:nvPr/>
        </p:nvSpPr>
        <p:spPr>
          <a:xfrm flipH="1" rot="5400000">
            <a:off x="7541913" y="41938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g3395cce3112_0_547"/>
          <p:cNvSpPr/>
          <p:nvPr/>
        </p:nvSpPr>
        <p:spPr>
          <a:xfrm flipH="1" rot="5400000">
            <a:off x="7641263" y="41463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g3395cce3112_0_547"/>
          <p:cNvSpPr/>
          <p:nvPr/>
        </p:nvSpPr>
        <p:spPr>
          <a:xfrm>
            <a:off x="7537738" y="41658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g3395cce3112_0_547"/>
          <p:cNvSpPr/>
          <p:nvPr/>
        </p:nvSpPr>
        <p:spPr>
          <a:xfrm>
            <a:off x="7527613" y="413927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g3395cce3112_0_547"/>
          <p:cNvSpPr/>
          <p:nvPr/>
        </p:nvSpPr>
        <p:spPr>
          <a:xfrm>
            <a:off x="7688938" y="41869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g3395cce3112_0_547"/>
          <p:cNvSpPr/>
          <p:nvPr/>
        </p:nvSpPr>
        <p:spPr>
          <a:xfrm>
            <a:off x="7635963" y="415415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g3395cce3112_0_547"/>
          <p:cNvSpPr/>
          <p:nvPr/>
        </p:nvSpPr>
        <p:spPr>
          <a:xfrm flipH="1" rot="5400000">
            <a:off x="7631988" y="41970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g3395cce3112_0_547"/>
          <p:cNvSpPr/>
          <p:nvPr/>
        </p:nvSpPr>
        <p:spPr>
          <a:xfrm flipH="1" rot="5400000">
            <a:off x="7731338" y="41496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g3395cce3112_0_547"/>
          <p:cNvSpPr/>
          <p:nvPr/>
        </p:nvSpPr>
        <p:spPr>
          <a:xfrm>
            <a:off x="7708513" y="41866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g3395cce3112_0_547"/>
          <p:cNvSpPr/>
          <p:nvPr/>
        </p:nvSpPr>
        <p:spPr>
          <a:xfrm flipH="1" rot="5400000">
            <a:off x="7738238" y="42108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g3395cce3112_0_547"/>
          <p:cNvSpPr/>
          <p:nvPr/>
        </p:nvSpPr>
        <p:spPr>
          <a:xfrm>
            <a:off x="7776988" y="416682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g3395cce3112_0_547"/>
          <p:cNvSpPr/>
          <p:nvPr/>
        </p:nvSpPr>
        <p:spPr>
          <a:xfrm>
            <a:off x="7707013" y="418617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g3395cce3112_0_547"/>
          <p:cNvSpPr/>
          <p:nvPr/>
        </p:nvSpPr>
        <p:spPr>
          <a:xfrm>
            <a:off x="7727438" y="419232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g3395cce3112_0_547"/>
          <p:cNvSpPr/>
          <p:nvPr/>
        </p:nvSpPr>
        <p:spPr>
          <a:xfrm flipH="1" rot="5400000">
            <a:off x="7736763" y="41881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g3395cce3112_0_547"/>
          <p:cNvSpPr/>
          <p:nvPr/>
        </p:nvSpPr>
        <p:spPr>
          <a:xfrm flipH="1" rot="5400000">
            <a:off x="7707938" y="41327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g3395cce3112_0_547"/>
          <p:cNvSpPr/>
          <p:nvPr/>
        </p:nvSpPr>
        <p:spPr>
          <a:xfrm>
            <a:off x="7718638" y="421312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g3395cce3112_0_547"/>
          <p:cNvSpPr/>
          <p:nvPr/>
        </p:nvSpPr>
        <p:spPr>
          <a:xfrm>
            <a:off x="7761488" y="417265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g3395cce3112_0_547"/>
          <p:cNvSpPr/>
          <p:nvPr/>
        </p:nvSpPr>
        <p:spPr>
          <a:xfrm>
            <a:off x="7708513" y="41399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g3395cce3112_0_547"/>
          <p:cNvSpPr/>
          <p:nvPr/>
        </p:nvSpPr>
        <p:spPr>
          <a:xfrm>
            <a:off x="7708513" y="4186600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g3395cce3112_0_547"/>
          <p:cNvSpPr/>
          <p:nvPr/>
        </p:nvSpPr>
        <p:spPr>
          <a:xfrm flipH="1" rot="5400000">
            <a:off x="7817213" y="41912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g3395cce3112_0_547"/>
          <p:cNvSpPr/>
          <p:nvPr/>
        </p:nvSpPr>
        <p:spPr>
          <a:xfrm flipH="1" rot="5400000">
            <a:off x="7853213" y="40637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g3395cce3112_0_547"/>
          <p:cNvSpPr/>
          <p:nvPr/>
        </p:nvSpPr>
        <p:spPr>
          <a:xfrm flipH="1" rot="5400000">
            <a:off x="7908638" y="41516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g3395cce3112_0_547"/>
          <p:cNvSpPr/>
          <p:nvPr/>
        </p:nvSpPr>
        <p:spPr>
          <a:xfrm flipH="1" rot="5400000">
            <a:off x="7847063" y="40433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g3395cce3112_0_547"/>
          <p:cNvSpPr/>
          <p:nvPr/>
        </p:nvSpPr>
        <p:spPr>
          <a:xfrm flipH="1" rot="5400000">
            <a:off x="7837788" y="40940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g3395cce3112_0_547"/>
          <p:cNvSpPr/>
          <p:nvPr/>
        </p:nvSpPr>
        <p:spPr>
          <a:xfrm flipH="1" rot="5400000">
            <a:off x="7822913" y="39856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g3395cce3112_0_547"/>
          <p:cNvSpPr/>
          <p:nvPr/>
        </p:nvSpPr>
        <p:spPr>
          <a:xfrm flipH="1" rot="5400000">
            <a:off x="7881713" y="39586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g3395cce3112_0_547"/>
          <p:cNvSpPr/>
          <p:nvPr/>
        </p:nvSpPr>
        <p:spPr>
          <a:xfrm flipH="1" rot="5400000">
            <a:off x="7937138" y="40466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g3395cce3112_0_547"/>
          <p:cNvSpPr/>
          <p:nvPr/>
        </p:nvSpPr>
        <p:spPr>
          <a:xfrm flipH="1" rot="5400000">
            <a:off x="7572625" y="41848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g3395cce3112_0_547"/>
          <p:cNvSpPr/>
          <p:nvPr/>
        </p:nvSpPr>
        <p:spPr>
          <a:xfrm flipH="1" rot="5400000">
            <a:off x="7608625" y="40573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g3395cce3112_0_547"/>
          <p:cNvSpPr/>
          <p:nvPr/>
        </p:nvSpPr>
        <p:spPr>
          <a:xfrm flipH="1" rot="5400000">
            <a:off x="7664050" y="41452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g3395cce3112_0_547"/>
          <p:cNvSpPr/>
          <p:nvPr/>
        </p:nvSpPr>
        <p:spPr>
          <a:xfrm flipH="1" rot="5400000">
            <a:off x="7602475" y="40369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g3395cce3112_0_547"/>
          <p:cNvSpPr/>
          <p:nvPr/>
        </p:nvSpPr>
        <p:spPr>
          <a:xfrm flipH="1" rot="5400000">
            <a:off x="7593200" y="40876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g3395cce3112_0_547"/>
          <p:cNvSpPr/>
          <p:nvPr/>
        </p:nvSpPr>
        <p:spPr>
          <a:xfrm flipH="1" rot="5400000">
            <a:off x="7578325" y="39792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g3395cce3112_0_547"/>
          <p:cNvSpPr/>
          <p:nvPr/>
        </p:nvSpPr>
        <p:spPr>
          <a:xfrm flipH="1" rot="5400000">
            <a:off x="7637125" y="39522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g3395cce3112_0_547"/>
          <p:cNvSpPr/>
          <p:nvPr/>
        </p:nvSpPr>
        <p:spPr>
          <a:xfrm flipH="1" rot="5400000">
            <a:off x="7692550" y="40401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g3395cce3112_0_547"/>
          <p:cNvSpPr/>
          <p:nvPr/>
        </p:nvSpPr>
        <p:spPr>
          <a:xfrm flipH="1" rot="5400000">
            <a:off x="7020888" y="43660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g3395cce3112_0_547"/>
          <p:cNvSpPr/>
          <p:nvPr/>
        </p:nvSpPr>
        <p:spPr>
          <a:xfrm>
            <a:off x="7021463" y="4373175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g3395cce3112_0_547"/>
          <p:cNvSpPr/>
          <p:nvPr/>
        </p:nvSpPr>
        <p:spPr>
          <a:xfrm flipH="1" rot="5400000">
            <a:off x="7166163" y="429703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g3395cce3112_0_547"/>
          <p:cNvSpPr/>
          <p:nvPr/>
        </p:nvSpPr>
        <p:spPr>
          <a:xfrm flipH="1" rot="5400000">
            <a:off x="7160013" y="42766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g3395cce3112_0_547"/>
          <p:cNvSpPr/>
          <p:nvPr/>
        </p:nvSpPr>
        <p:spPr>
          <a:xfrm flipH="1" rot="5400000">
            <a:off x="7150738" y="432731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g3395cce3112_0_547"/>
          <p:cNvSpPr/>
          <p:nvPr/>
        </p:nvSpPr>
        <p:spPr>
          <a:xfrm flipH="1" rot="5400000">
            <a:off x="7135863" y="42189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g3395cce3112_0_547"/>
          <p:cNvSpPr/>
          <p:nvPr/>
        </p:nvSpPr>
        <p:spPr>
          <a:xfrm flipH="1" rot="5400000">
            <a:off x="7194663" y="41919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g3395cce3112_0_547"/>
          <p:cNvSpPr/>
          <p:nvPr/>
        </p:nvSpPr>
        <p:spPr>
          <a:xfrm flipH="1" rot="5400000">
            <a:off x="7250088" y="4279888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g3395cce3112_0_547"/>
          <p:cNvSpPr/>
          <p:nvPr/>
        </p:nvSpPr>
        <p:spPr>
          <a:xfrm flipH="1" rot="5400000">
            <a:off x="7005500" y="42734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g3395cce3112_0_547"/>
          <p:cNvSpPr/>
          <p:nvPr/>
        </p:nvSpPr>
        <p:spPr>
          <a:xfrm flipH="1" rot="5400000">
            <a:off x="7003013" y="38849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g3395cce3112_0_547"/>
          <p:cNvSpPr/>
          <p:nvPr/>
        </p:nvSpPr>
        <p:spPr>
          <a:xfrm>
            <a:off x="7003588" y="38920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g3395cce3112_0_547"/>
          <p:cNvSpPr/>
          <p:nvPr/>
        </p:nvSpPr>
        <p:spPr>
          <a:xfrm flipH="1" rot="5400000">
            <a:off x="7148288" y="38159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g3395cce3112_0_547"/>
          <p:cNvSpPr/>
          <p:nvPr/>
        </p:nvSpPr>
        <p:spPr>
          <a:xfrm flipH="1" rot="5400000">
            <a:off x="7142138" y="37954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g3395cce3112_0_547"/>
          <p:cNvSpPr/>
          <p:nvPr/>
        </p:nvSpPr>
        <p:spPr>
          <a:xfrm flipH="1" rot="5400000">
            <a:off x="7132863" y="384618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g3395cce3112_0_547"/>
          <p:cNvSpPr/>
          <p:nvPr/>
        </p:nvSpPr>
        <p:spPr>
          <a:xfrm flipH="1" rot="5400000">
            <a:off x="7117988" y="37378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g3395cce3112_0_547"/>
          <p:cNvSpPr/>
          <p:nvPr/>
        </p:nvSpPr>
        <p:spPr>
          <a:xfrm flipH="1" rot="5400000">
            <a:off x="7176788" y="37108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g3395cce3112_0_547"/>
          <p:cNvSpPr/>
          <p:nvPr/>
        </p:nvSpPr>
        <p:spPr>
          <a:xfrm flipH="1" rot="5400000">
            <a:off x="7232213" y="37987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g3395cce3112_0_547"/>
          <p:cNvSpPr/>
          <p:nvPr/>
        </p:nvSpPr>
        <p:spPr>
          <a:xfrm flipH="1" rot="5400000">
            <a:off x="6987625" y="3792338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g3395cce3112_0_547"/>
          <p:cNvSpPr/>
          <p:nvPr/>
        </p:nvSpPr>
        <p:spPr>
          <a:xfrm flipH="1" rot="5400000">
            <a:off x="6961113" y="34468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g3395cce3112_0_547"/>
          <p:cNvSpPr/>
          <p:nvPr/>
        </p:nvSpPr>
        <p:spPr>
          <a:xfrm>
            <a:off x="6961688" y="345391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g3395cce3112_0_547"/>
          <p:cNvSpPr/>
          <p:nvPr/>
        </p:nvSpPr>
        <p:spPr>
          <a:xfrm flipH="1" rot="5400000">
            <a:off x="7106388" y="33777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g3395cce3112_0_547"/>
          <p:cNvSpPr/>
          <p:nvPr/>
        </p:nvSpPr>
        <p:spPr>
          <a:xfrm flipH="1" rot="5400000">
            <a:off x="7100238" y="33573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g3395cce3112_0_547"/>
          <p:cNvSpPr/>
          <p:nvPr/>
        </p:nvSpPr>
        <p:spPr>
          <a:xfrm flipH="1" rot="5400000">
            <a:off x="7090963" y="34080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g3395cce3112_0_547"/>
          <p:cNvSpPr/>
          <p:nvPr/>
        </p:nvSpPr>
        <p:spPr>
          <a:xfrm flipH="1" rot="5400000">
            <a:off x="7076088" y="32997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g3395cce3112_0_547"/>
          <p:cNvSpPr/>
          <p:nvPr/>
        </p:nvSpPr>
        <p:spPr>
          <a:xfrm flipH="1" rot="5400000">
            <a:off x="7134888" y="32727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g3395cce3112_0_547"/>
          <p:cNvSpPr/>
          <p:nvPr/>
        </p:nvSpPr>
        <p:spPr>
          <a:xfrm flipH="1" rot="5400000">
            <a:off x="7190313" y="33606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g3395cce3112_0_547"/>
          <p:cNvSpPr/>
          <p:nvPr/>
        </p:nvSpPr>
        <p:spPr>
          <a:xfrm flipH="1" rot="5400000">
            <a:off x="6945725" y="33542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g3395cce3112_0_547"/>
          <p:cNvSpPr/>
          <p:nvPr/>
        </p:nvSpPr>
        <p:spPr>
          <a:xfrm flipH="1" rot="5400000">
            <a:off x="7021663" y="36430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g3395cce3112_0_547"/>
          <p:cNvSpPr/>
          <p:nvPr/>
        </p:nvSpPr>
        <p:spPr>
          <a:xfrm>
            <a:off x="7022238" y="3650163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g3395cce3112_0_547"/>
          <p:cNvSpPr/>
          <p:nvPr/>
        </p:nvSpPr>
        <p:spPr>
          <a:xfrm flipH="1" rot="5400000">
            <a:off x="7166938" y="357402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g3395cce3112_0_547"/>
          <p:cNvSpPr/>
          <p:nvPr/>
        </p:nvSpPr>
        <p:spPr>
          <a:xfrm flipH="1" rot="5400000">
            <a:off x="7160788" y="35536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g3395cce3112_0_547"/>
          <p:cNvSpPr/>
          <p:nvPr/>
        </p:nvSpPr>
        <p:spPr>
          <a:xfrm flipH="1" rot="5400000">
            <a:off x="7151513" y="360430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g3395cce3112_0_547"/>
          <p:cNvSpPr/>
          <p:nvPr/>
        </p:nvSpPr>
        <p:spPr>
          <a:xfrm flipH="1" rot="5400000">
            <a:off x="7136638" y="34959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g3395cce3112_0_547"/>
          <p:cNvSpPr/>
          <p:nvPr/>
        </p:nvSpPr>
        <p:spPr>
          <a:xfrm flipH="1" rot="5400000">
            <a:off x="7195438" y="34689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g3395cce3112_0_547"/>
          <p:cNvSpPr/>
          <p:nvPr/>
        </p:nvSpPr>
        <p:spPr>
          <a:xfrm flipH="1" rot="5400000">
            <a:off x="7250863" y="3556875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g3395cce3112_0_547"/>
          <p:cNvSpPr/>
          <p:nvPr/>
        </p:nvSpPr>
        <p:spPr>
          <a:xfrm flipH="1" rot="5400000">
            <a:off x="7006275" y="3550450"/>
            <a:ext cx="27000" cy="270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g3395cce3112_0_547"/>
          <p:cNvSpPr/>
          <p:nvPr/>
        </p:nvSpPr>
        <p:spPr>
          <a:xfrm flipH="1" rot="5400000">
            <a:off x="7347063" y="43443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g3395cce3112_0_547"/>
          <p:cNvSpPr/>
          <p:nvPr/>
        </p:nvSpPr>
        <p:spPr>
          <a:xfrm flipH="1" rot="5400000">
            <a:off x="7360463" y="41742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g3395cce3112_0_547"/>
          <p:cNvSpPr/>
          <p:nvPr/>
        </p:nvSpPr>
        <p:spPr>
          <a:xfrm flipH="1" rot="5400000">
            <a:off x="7419263" y="4147263"/>
            <a:ext cx="27000" cy="270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g3395cce3112_0_547"/>
          <p:cNvSpPr txBox="1"/>
          <p:nvPr/>
        </p:nvSpPr>
        <p:spPr>
          <a:xfrm>
            <a:off x="4559888" y="3485300"/>
            <a:ext cx="1661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After K-means: data coloured by cluster label</a:t>
            </a:r>
            <a:endParaRPr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With K = 2</a:t>
            </a:r>
            <a:endParaRPr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407" name="Google Shape;1407;g3395cce3112_0_547"/>
          <p:cNvCxnSpPr/>
          <p:nvPr/>
        </p:nvCxnSpPr>
        <p:spPr>
          <a:xfrm flipH="1">
            <a:off x="6450750" y="3540675"/>
            <a:ext cx="1517400" cy="886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3395cce3112_0_1479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3C3B"/>
                </a:solidFill>
                <a:latin typeface="Arial"/>
                <a:ea typeface="Arial"/>
                <a:cs typeface="Arial"/>
                <a:sym typeface="Arial"/>
              </a:rPr>
              <a:t>Reinforcement learning (RL)</a:t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g3395cce3112_0_1479"/>
          <p:cNvSpPr txBox="1"/>
          <p:nvPr/>
        </p:nvSpPr>
        <p:spPr>
          <a:xfrm>
            <a:off x="311700" y="1347850"/>
            <a:ext cx="85206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RL algorithms (or agents) are trained to make decisions to achieve a goal with optimal results. Actions that move the agent towards their goal are reinforced, and those that move the agent away are ignored/penalised.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This is a reward/punishment approach to improve the agents policy, that can often find solutions humans cannot anticipate.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RL is often used in complex tasks, famously in AlphaGo.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Example algorithms: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Q-learning, policy gradient methods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3395cce3112_0_1484"/>
          <p:cNvSpPr txBox="1"/>
          <p:nvPr>
            <p:ph type="title"/>
          </p:nvPr>
        </p:nvSpPr>
        <p:spPr>
          <a:xfrm>
            <a:off x="390120" y="3180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003C3B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sz="22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g3395cce3112_0_1484"/>
          <p:cNvSpPr txBox="1"/>
          <p:nvPr/>
        </p:nvSpPr>
        <p:spPr>
          <a:xfrm>
            <a:off x="311700" y="1027850"/>
            <a:ext cx="8520600" cy="3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Goal: play a 2D game with no initial knowledge of the rules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20" name="Google Shape;1420;g3395cce3112_0_1484"/>
          <p:cNvSpPr/>
          <p:nvPr/>
        </p:nvSpPr>
        <p:spPr>
          <a:xfrm>
            <a:off x="2689872" y="1976113"/>
            <a:ext cx="1100800" cy="572700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RL agent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21" name="Google Shape;1421;g3395cce3112_0_1484"/>
          <p:cNvSpPr/>
          <p:nvPr/>
        </p:nvSpPr>
        <p:spPr>
          <a:xfrm>
            <a:off x="2689872" y="4255538"/>
            <a:ext cx="1100800" cy="572700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Computer game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422" name="Google Shape;1422;g3395cce3112_0_1484"/>
          <p:cNvCxnSpPr>
            <a:stCxn id="1421" idx="0"/>
            <a:endCxn id="1420" idx="2"/>
          </p:cNvCxnSpPr>
          <p:nvPr/>
        </p:nvCxnSpPr>
        <p:spPr>
          <a:xfrm rot="10800000">
            <a:off x="3240272" y="2548838"/>
            <a:ext cx="0" cy="1706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The 'Space Invaders' Creator Reveals the Game's Origin Story | WIRED" id="1423" name="Google Shape;1423;g3395cce3112_0_1484"/>
          <p:cNvPicPr preferRelativeResize="0"/>
          <p:nvPr/>
        </p:nvPicPr>
        <p:blipFill rotWithShape="1">
          <a:blip r:embed="rId3">
            <a:alphaModFix/>
          </a:blip>
          <a:srcRect b="0" l="16091" r="13639" t="0"/>
          <a:stretch/>
        </p:blipFill>
        <p:spPr>
          <a:xfrm>
            <a:off x="653225" y="2596950"/>
            <a:ext cx="1476897" cy="1610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4" name="Google Shape;1424;g3395cce3112_0_1484"/>
          <p:cNvCxnSpPr>
            <a:stCxn id="1421" idx="1"/>
            <a:endCxn id="1423" idx="2"/>
          </p:cNvCxnSpPr>
          <p:nvPr/>
        </p:nvCxnSpPr>
        <p:spPr>
          <a:xfrm rot="10800000">
            <a:off x="1391772" y="4207388"/>
            <a:ext cx="1298100" cy="3345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5" name="Google Shape;1425;g3395cce3112_0_1484"/>
          <p:cNvCxnSpPr>
            <a:stCxn id="1423" idx="0"/>
            <a:endCxn id="1420" idx="1"/>
          </p:cNvCxnSpPr>
          <p:nvPr/>
        </p:nvCxnSpPr>
        <p:spPr>
          <a:xfrm rot="-5400000">
            <a:off x="1873473" y="1780650"/>
            <a:ext cx="334500" cy="12981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Joystick Icon, Game Console svg, png, jpg, eps, pdf, clipart, vector" id="1426" name="Google Shape;1426;g3395cce3112_0_1484"/>
          <p:cNvPicPr preferRelativeResize="0"/>
          <p:nvPr/>
        </p:nvPicPr>
        <p:blipFill rotWithShape="1">
          <a:blip r:embed="rId4">
            <a:alphaModFix/>
          </a:blip>
          <a:srcRect b="12738" l="0" r="0" t="15007"/>
          <a:stretch/>
        </p:blipFill>
        <p:spPr>
          <a:xfrm>
            <a:off x="4350425" y="3120773"/>
            <a:ext cx="1222901" cy="71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7" name="Google Shape;1427;g3395cce3112_0_1484"/>
          <p:cNvCxnSpPr>
            <a:stCxn id="1420" idx="3"/>
            <a:endCxn id="1426" idx="0"/>
          </p:cNvCxnSpPr>
          <p:nvPr/>
        </p:nvCxnSpPr>
        <p:spPr>
          <a:xfrm>
            <a:off x="3790672" y="2262463"/>
            <a:ext cx="1171200" cy="8583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8" name="Google Shape;1428;g3395cce3112_0_1484"/>
          <p:cNvCxnSpPr>
            <a:stCxn id="1426" idx="2"/>
            <a:endCxn id="1421" idx="3"/>
          </p:cNvCxnSpPr>
          <p:nvPr/>
        </p:nvCxnSpPr>
        <p:spPr>
          <a:xfrm rot="5400000">
            <a:off x="4021075" y="3601073"/>
            <a:ext cx="710400" cy="11712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9" name="Google Shape;1429;g3395cce3112_0_1484"/>
          <p:cNvSpPr txBox="1"/>
          <p:nvPr/>
        </p:nvSpPr>
        <p:spPr>
          <a:xfrm>
            <a:off x="1096475" y="1862250"/>
            <a:ext cx="15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game state, st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30" name="Google Shape;1430;g3395cce3112_0_1484"/>
          <p:cNvSpPr txBox="1"/>
          <p:nvPr/>
        </p:nvSpPr>
        <p:spPr>
          <a:xfrm>
            <a:off x="3186750" y="3094388"/>
            <a:ext cx="96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reward (score), rt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31" name="Google Shape;1431;g3395cce3112_0_1484"/>
          <p:cNvSpPr txBox="1"/>
          <p:nvPr/>
        </p:nvSpPr>
        <p:spPr>
          <a:xfrm>
            <a:off x="4933275" y="2200125"/>
            <a:ext cx="122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actions (control player), at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32" name="Google Shape;1432;g3395cce3112_0_1484"/>
          <p:cNvSpPr txBox="1"/>
          <p:nvPr/>
        </p:nvSpPr>
        <p:spPr>
          <a:xfrm>
            <a:off x="6475900" y="1792600"/>
            <a:ext cx="2463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Agent observes system state.</a:t>
            </a:r>
            <a:endParaRPr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Agent takes action using its policy (moves the player).</a:t>
            </a:r>
            <a:endParaRPr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Agent observes change in reward i.e. score.</a:t>
            </a:r>
            <a:endParaRPr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Agents policy is gradually improved by rewarding successful actions, and penalising unsuccessful ones.</a:t>
            </a:r>
            <a:endParaRPr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3395cce3112_0_2428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3C3B"/>
                </a:solidFill>
                <a:latin typeface="Arial"/>
                <a:ea typeface="Arial"/>
                <a:cs typeface="Arial"/>
                <a:sym typeface="Arial"/>
              </a:rPr>
              <a:t>Challenges with machine learning</a:t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3C3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g3395cce3112_0_2428"/>
          <p:cNvSpPr txBox="1"/>
          <p:nvPr/>
        </p:nvSpPr>
        <p:spPr>
          <a:xfrm>
            <a:off x="311700" y="1347850"/>
            <a:ext cx="85206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Data challenges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Quantity: not enough training data to generalise across new samples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Quality: garbage in, garbage out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Bias: non-representative or biased data can lead to poor predictions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Algorithm challenges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Overfitting: training a model that predicts well on training data, but not on new samples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Underfitting: using a model too simple to make good predictions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Picking an algorithm: no free lunch theorem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95cce3112_0_206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machine learning?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395cce3112_0_206"/>
          <p:cNvSpPr txBox="1"/>
          <p:nvPr/>
        </p:nvSpPr>
        <p:spPr>
          <a:xfrm>
            <a:off x="311700" y="21754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0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Discuss with your neighbour!</a:t>
            </a:r>
            <a:endParaRPr sz="30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95cce3112_0_215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machine learning?</a:t>
            </a:r>
            <a:endParaRPr/>
          </a:p>
        </p:txBody>
      </p:sp>
      <p:pic>
        <p:nvPicPr>
          <p:cNvPr descr="C-3PO - Wikipedia" id="226" name="Google Shape;226;g3395cce3112_0_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88" y="1174175"/>
            <a:ext cx="18669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LL-E (character) - Wikipedia" id="227" name="Google Shape;227;g3395cce3112_0_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538" y="2213560"/>
            <a:ext cx="1866900" cy="25420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rminator (character) - Wikipedia" id="228" name="Google Shape;228;g3395cce3112_0_215"/>
          <p:cNvPicPr preferRelativeResize="0"/>
          <p:nvPr/>
        </p:nvPicPr>
        <p:blipFill rotWithShape="1">
          <a:blip r:embed="rId5">
            <a:alphaModFix/>
          </a:blip>
          <a:srcRect b="0" l="25140" r="18578" t="0"/>
          <a:stretch/>
        </p:blipFill>
        <p:spPr>
          <a:xfrm>
            <a:off x="7241563" y="1393250"/>
            <a:ext cx="1511750" cy="336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vin the Paranoid Android - Wikipedia" id="229" name="Google Shape;229;g3395cce3112_0_2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7563" y="1474200"/>
            <a:ext cx="209550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95cce3112_0_224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machine learning?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395cce3112_0_224"/>
          <p:cNvSpPr txBox="1"/>
          <p:nvPr>
            <p:ph idx="1" type="body"/>
          </p:nvPr>
        </p:nvSpPr>
        <p:spPr>
          <a:xfrm>
            <a:off x="424550" y="1871474"/>
            <a:ext cx="8235300" cy="289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rPr lang="en-GB" sz="1654"/>
              <a:t>“Machine learning is the field of study that gives computers the ability to learn without being explicitly programmed.” - Arthur Samuel, 1959</a:t>
            </a:r>
            <a:endParaRPr sz="1654"/>
          </a:p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t/>
            </a:r>
            <a:endParaRPr sz="1654"/>
          </a:p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rPr lang="en-GB" sz="1654"/>
              <a:t>“A computer program is said to learn from experience E with respect to some task T and some performance measure P, if the performance on T, as measured by P, improves with experience E.” - Tom Mitchell, 1997</a:t>
            </a:r>
            <a:endParaRPr sz="1654"/>
          </a:p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t/>
            </a:r>
            <a:endParaRPr sz="1654"/>
          </a:p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rPr lang="en-GB" sz="1654"/>
              <a:t>The science (and art) of programming computers so they learn from data.</a:t>
            </a:r>
            <a:endParaRPr sz="1654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395cce3112_0_239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machine learning?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395cce3112_0_239"/>
          <p:cNvSpPr txBox="1"/>
          <p:nvPr>
            <p:ph idx="1" type="body"/>
          </p:nvPr>
        </p:nvSpPr>
        <p:spPr>
          <a:xfrm>
            <a:off x="424547" y="1187520"/>
            <a:ext cx="8235300" cy="35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rPr lang="en-GB" sz="1654"/>
              <a:t>Traditional problem solving approach:</a:t>
            </a:r>
            <a:endParaRPr sz="1654"/>
          </a:p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395cce3112_0_239"/>
          <p:cNvSpPr txBox="1"/>
          <p:nvPr/>
        </p:nvSpPr>
        <p:spPr>
          <a:xfrm>
            <a:off x="384050" y="4762500"/>
            <a:ext cx="8235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Diagrams adapted from Hands On Machine Learning with scikit-learn, Keras and Tensorflow by Aurelien Geron</a:t>
            </a:r>
            <a:endParaRPr i="1" sz="1100">
              <a:solidFill>
                <a:srgbClr val="59595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3" name="Google Shape;243;g3395cce3112_0_239"/>
          <p:cNvSpPr/>
          <p:nvPr/>
        </p:nvSpPr>
        <p:spPr>
          <a:xfrm>
            <a:off x="1666738" y="2891450"/>
            <a:ext cx="1100800" cy="572700"/>
          </a:xfrm>
          <a:prstGeom prst="flowChart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Study the problem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4" name="Google Shape;244;g3395cce3112_0_239"/>
          <p:cNvSpPr/>
          <p:nvPr/>
        </p:nvSpPr>
        <p:spPr>
          <a:xfrm>
            <a:off x="3624463" y="2891450"/>
            <a:ext cx="1100800" cy="572700"/>
          </a:xfrm>
          <a:prstGeom prst="flowChart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Write rules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5" name="Google Shape;245;g3395cce3112_0_239"/>
          <p:cNvSpPr/>
          <p:nvPr/>
        </p:nvSpPr>
        <p:spPr>
          <a:xfrm>
            <a:off x="3624463" y="3944800"/>
            <a:ext cx="1100800" cy="572700"/>
          </a:xfrm>
          <a:prstGeom prst="flowChart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Analyse errors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6" name="Google Shape;246;g3395cce3112_0_239"/>
          <p:cNvSpPr/>
          <p:nvPr/>
        </p:nvSpPr>
        <p:spPr>
          <a:xfrm>
            <a:off x="6002188" y="1273275"/>
            <a:ext cx="1100800" cy="572700"/>
          </a:xfrm>
          <a:prstGeom prst="flowChart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Launch!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7" name="Google Shape;247;g3395cce3112_0_239"/>
          <p:cNvSpPr/>
          <p:nvPr/>
        </p:nvSpPr>
        <p:spPr>
          <a:xfrm>
            <a:off x="5627913" y="2825538"/>
            <a:ext cx="1849350" cy="704525"/>
          </a:xfrm>
          <a:prstGeom prst="flowChartDecision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Evaluate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48" name="Google Shape;248;g3395cce3112_0_239"/>
          <p:cNvCxnSpPr>
            <a:endCxn id="244" idx="1"/>
          </p:cNvCxnSpPr>
          <p:nvPr/>
        </p:nvCxnSpPr>
        <p:spPr>
          <a:xfrm>
            <a:off x="2770963" y="3170300"/>
            <a:ext cx="853500" cy="7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g3395cce3112_0_239"/>
          <p:cNvCxnSpPr>
            <a:stCxn id="244" idx="3"/>
            <a:endCxn id="247" idx="1"/>
          </p:cNvCxnSpPr>
          <p:nvPr/>
        </p:nvCxnSpPr>
        <p:spPr>
          <a:xfrm>
            <a:off x="4725263" y="3177800"/>
            <a:ext cx="902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g3395cce3112_0_239"/>
          <p:cNvCxnSpPr>
            <a:stCxn id="247" idx="0"/>
            <a:endCxn id="246" idx="2"/>
          </p:cNvCxnSpPr>
          <p:nvPr/>
        </p:nvCxnSpPr>
        <p:spPr>
          <a:xfrm rot="10800000">
            <a:off x="6552588" y="1846038"/>
            <a:ext cx="0" cy="979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g3395cce3112_0_239"/>
          <p:cNvCxnSpPr>
            <a:stCxn id="247" idx="2"/>
            <a:endCxn id="245" idx="3"/>
          </p:cNvCxnSpPr>
          <p:nvPr/>
        </p:nvCxnSpPr>
        <p:spPr>
          <a:xfrm rot="5400000">
            <a:off x="5288388" y="2966963"/>
            <a:ext cx="701100" cy="18273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g3395cce3112_0_239"/>
          <p:cNvCxnSpPr>
            <a:stCxn id="245" idx="1"/>
            <a:endCxn id="243" idx="2"/>
          </p:cNvCxnSpPr>
          <p:nvPr/>
        </p:nvCxnSpPr>
        <p:spPr>
          <a:xfrm rot="10800000">
            <a:off x="2217163" y="3464050"/>
            <a:ext cx="1407300" cy="7671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g3395cce3112_0_239"/>
          <p:cNvSpPr/>
          <p:nvPr/>
        </p:nvSpPr>
        <p:spPr>
          <a:xfrm>
            <a:off x="6693600" y="2132563"/>
            <a:ext cx="585900" cy="585900"/>
          </a:xfrm>
          <a:prstGeom prst="smileyFace">
            <a:avLst>
              <a:gd fmla="val 4653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395cce3112_0_239"/>
          <p:cNvSpPr/>
          <p:nvPr/>
        </p:nvSpPr>
        <p:spPr>
          <a:xfrm>
            <a:off x="6771875" y="3554640"/>
            <a:ext cx="585900" cy="585900"/>
          </a:xfrm>
          <a:prstGeom prst="smileyFace">
            <a:avLst>
              <a:gd fmla="val -4653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95cce3112_0_257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machine learning?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395cce3112_0_257"/>
          <p:cNvSpPr txBox="1"/>
          <p:nvPr>
            <p:ph idx="1" type="body"/>
          </p:nvPr>
        </p:nvSpPr>
        <p:spPr>
          <a:xfrm>
            <a:off x="424547" y="1187520"/>
            <a:ext cx="8235300" cy="35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rPr lang="en-GB" sz="1654"/>
              <a:t>Traditional problem solving approach:</a:t>
            </a:r>
            <a:endParaRPr sz="1654"/>
          </a:p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395cce3112_0_257"/>
          <p:cNvSpPr txBox="1"/>
          <p:nvPr/>
        </p:nvSpPr>
        <p:spPr>
          <a:xfrm>
            <a:off x="384050" y="4762500"/>
            <a:ext cx="8235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Diagrams adapted from Hands On Machine Learning with scikit-learn, Keras and Tensorflow by Aurelien Geron</a:t>
            </a:r>
            <a:endParaRPr i="1" sz="1100">
              <a:solidFill>
                <a:srgbClr val="59595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2" name="Google Shape;262;g3395cce3112_0_257"/>
          <p:cNvSpPr/>
          <p:nvPr/>
        </p:nvSpPr>
        <p:spPr>
          <a:xfrm>
            <a:off x="1666738" y="2891450"/>
            <a:ext cx="1100800" cy="572700"/>
          </a:xfrm>
          <a:prstGeom prst="flowChart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Study the problem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3" name="Google Shape;263;g3395cce3112_0_257"/>
          <p:cNvSpPr/>
          <p:nvPr/>
        </p:nvSpPr>
        <p:spPr>
          <a:xfrm>
            <a:off x="3624463" y="3944800"/>
            <a:ext cx="1100800" cy="572700"/>
          </a:xfrm>
          <a:prstGeom prst="flowChart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Analyse errors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4" name="Google Shape;264;g3395cce3112_0_257"/>
          <p:cNvSpPr/>
          <p:nvPr/>
        </p:nvSpPr>
        <p:spPr>
          <a:xfrm>
            <a:off x="6002188" y="1273275"/>
            <a:ext cx="1100800" cy="572700"/>
          </a:xfrm>
          <a:prstGeom prst="flowChart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Launch!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5" name="Google Shape;265;g3395cce3112_0_257"/>
          <p:cNvSpPr/>
          <p:nvPr/>
        </p:nvSpPr>
        <p:spPr>
          <a:xfrm>
            <a:off x="5627913" y="2825538"/>
            <a:ext cx="1849350" cy="704525"/>
          </a:xfrm>
          <a:prstGeom prst="flowChartDecision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Evaluate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66" name="Google Shape;266;g3395cce3112_0_257"/>
          <p:cNvCxnSpPr>
            <a:endCxn id="267" idx="1"/>
          </p:cNvCxnSpPr>
          <p:nvPr/>
        </p:nvCxnSpPr>
        <p:spPr>
          <a:xfrm>
            <a:off x="2770963" y="3170300"/>
            <a:ext cx="853500" cy="7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g3395cce3112_0_257"/>
          <p:cNvCxnSpPr>
            <a:stCxn id="267" idx="3"/>
            <a:endCxn id="265" idx="1"/>
          </p:cNvCxnSpPr>
          <p:nvPr/>
        </p:nvCxnSpPr>
        <p:spPr>
          <a:xfrm>
            <a:off x="4725213" y="3177800"/>
            <a:ext cx="902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g3395cce3112_0_257"/>
          <p:cNvCxnSpPr>
            <a:stCxn id="265" idx="0"/>
            <a:endCxn id="264" idx="2"/>
          </p:cNvCxnSpPr>
          <p:nvPr/>
        </p:nvCxnSpPr>
        <p:spPr>
          <a:xfrm rot="10800000">
            <a:off x="6552588" y="1846038"/>
            <a:ext cx="0" cy="979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g3395cce3112_0_257"/>
          <p:cNvCxnSpPr>
            <a:stCxn id="265" idx="2"/>
            <a:endCxn id="263" idx="3"/>
          </p:cNvCxnSpPr>
          <p:nvPr/>
        </p:nvCxnSpPr>
        <p:spPr>
          <a:xfrm rot="5400000">
            <a:off x="5288388" y="2966963"/>
            <a:ext cx="701100" cy="18273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g3395cce3112_0_257"/>
          <p:cNvCxnSpPr>
            <a:stCxn id="263" idx="1"/>
            <a:endCxn id="262" idx="2"/>
          </p:cNvCxnSpPr>
          <p:nvPr/>
        </p:nvCxnSpPr>
        <p:spPr>
          <a:xfrm rot="10800000">
            <a:off x="2217163" y="3464050"/>
            <a:ext cx="1407300" cy="7671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g3395cce3112_0_257"/>
          <p:cNvSpPr/>
          <p:nvPr/>
        </p:nvSpPr>
        <p:spPr>
          <a:xfrm>
            <a:off x="6693600" y="2132563"/>
            <a:ext cx="585900" cy="585900"/>
          </a:xfrm>
          <a:prstGeom prst="smileyFace">
            <a:avLst>
              <a:gd fmla="val 4653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395cce3112_0_257"/>
          <p:cNvSpPr/>
          <p:nvPr/>
        </p:nvSpPr>
        <p:spPr>
          <a:xfrm>
            <a:off x="6771875" y="3554640"/>
            <a:ext cx="585900" cy="585900"/>
          </a:xfrm>
          <a:prstGeom prst="smileyFace">
            <a:avLst>
              <a:gd fmla="val -4653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395cce3112_0_257"/>
          <p:cNvSpPr/>
          <p:nvPr/>
        </p:nvSpPr>
        <p:spPr>
          <a:xfrm>
            <a:off x="3624463" y="2891450"/>
            <a:ext cx="1100800" cy="572700"/>
          </a:xfrm>
          <a:prstGeom prst="flowChartProcess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Write rules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95cce3112_0_276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machine learning?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395cce3112_0_276"/>
          <p:cNvSpPr txBox="1"/>
          <p:nvPr>
            <p:ph idx="1" type="body"/>
          </p:nvPr>
        </p:nvSpPr>
        <p:spPr>
          <a:xfrm>
            <a:off x="424547" y="1187520"/>
            <a:ext cx="8235300" cy="35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rPr lang="en-GB" sz="1654"/>
              <a:t>Machine learning approach:</a:t>
            </a:r>
            <a:endParaRPr sz="1654"/>
          </a:p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t/>
            </a:r>
            <a:endParaRPr sz="1654"/>
          </a:p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395cce3112_0_276"/>
          <p:cNvSpPr txBox="1"/>
          <p:nvPr/>
        </p:nvSpPr>
        <p:spPr>
          <a:xfrm>
            <a:off x="384050" y="4762500"/>
            <a:ext cx="8235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Diagrams adapted from Hands On Machine Learning with scikit-learn, Keras and Tensorflow by Aurelien Geron</a:t>
            </a:r>
            <a:endParaRPr i="1" sz="1100">
              <a:solidFill>
                <a:srgbClr val="59595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2" name="Google Shape;282;g3395cce3112_0_276"/>
          <p:cNvSpPr txBox="1"/>
          <p:nvPr/>
        </p:nvSpPr>
        <p:spPr>
          <a:xfrm>
            <a:off x="304800" y="1691450"/>
            <a:ext cx="2466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We call this process of learning from data “training”</a:t>
            </a:r>
            <a:endParaRPr sz="1300">
              <a:solidFill>
                <a:srgbClr val="59595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3" name="Google Shape;283;g3395cce3112_0_276"/>
          <p:cNvSpPr/>
          <p:nvPr/>
        </p:nvSpPr>
        <p:spPr>
          <a:xfrm>
            <a:off x="1666738" y="2891450"/>
            <a:ext cx="1100800" cy="572700"/>
          </a:xfrm>
          <a:prstGeom prst="flowChart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Study the problem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4" name="Google Shape;284;g3395cce3112_0_276"/>
          <p:cNvSpPr/>
          <p:nvPr/>
        </p:nvSpPr>
        <p:spPr>
          <a:xfrm>
            <a:off x="3624463" y="2891450"/>
            <a:ext cx="1100800" cy="572700"/>
          </a:xfrm>
          <a:prstGeom prst="flowChartProcess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 ML algorithm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5" name="Google Shape;285;g3395cce3112_0_276"/>
          <p:cNvSpPr/>
          <p:nvPr/>
        </p:nvSpPr>
        <p:spPr>
          <a:xfrm>
            <a:off x="3624463" y="3944800"/>
            <a:ext cx="1100800" cy="572700"/>
          </a:xfrm>
          <a:prstGeom prst="flowChart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Analyse errors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6" name="Google Shape;286;g3395cce3112_0_276"/>
          <p:cNvSpPr/>
          <p:nvPr/>
        </p:nvSpPr>
        <p:spPr>
          <a:xfrm>
            <a:off x="6002188" y="1273275"/>
            <a:ext cx="1100800" cy="572700"/>
          </a:xfrm>
          <a:prstGeom prst="flowChart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Launch!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7" name="Google Shape;287;g3395cce3112_0_276"/>
          <p:cNvSpPr/>
          <p:nvPr/>
        </p:nvSpPr>
        <p:spPr>
          <a:xfrm>
            <a:off x="5627913" y="2825538"/>
            <a:ext cx="1849350" cy="704525"/>
          </a:xfrm>
          <a:prstGeom prst="flowChartDecision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Evaluate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88" name="Google Shape;288;g3395cce3112_0_276"/>
          <p:cNvCxnSpPr>
            <a:endCxn id="284" idx="1"/>
          </p:cNvCxnSpPr>
          <p:nvPr/>
        </p:nvCxnSpPr>
        <p:spPr>
          <a:xfrm>
            <a:off x="2770963" y="3170300"/>
            <a:ext cx="853500" cy="7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g3395cce3112_0_276"/>
          <p:cNvCxnSpPr>
            <a:stCxn id="284" idx="3"/>
            <a:endCxn id="287" idx="1"/>
          </p:cNvCxnSpPr>
          <p:nvPr/>
        </p:nvCxnSpPr>
        <p:spPr>
          <a:xfrm>
            <a:off x="4725263" y="3177800"/>
            <a:ext cx="902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g3395cce3112_0_276"/>
          <p:cNvCxnSpPr>
            <a:stCxn id="287" idx="0"/>
            <a:endCxn id="286" idx="2"/>
          </p:cNvCxnSpPr>
          <p:nvPr/>
        </p:nvCxnSpPr>
        <p:spPr>
          <a:xfrm rot="10800000">
            <a:off x="6552588" y="1846038"/>
            <a:ext cx="0" cy="979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g3395cce3112_0_276"/>
          <p:cNvCxnSpPr>
            <a:stCxn id="287" idx="2"/>
            <a:endCxn id="285" idx="3"/>
          </p:cNvCxnSpPr>
          <p:nvPr/>
        </p:nvCxnSpPr>
        <p:spPr>
          <a:xfrm rot="5400000">
            <a:off x="5288388" y="2966963"/>
            <a:ext cx="701100" cy="18273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g3395cce3112_0_276"/>
          <p:cNvCxnSpPr>
            <a:stCxn id="285" idx="1"/>
            <a:endCxn id="283" idx="2"/>
          </p:cNvCxnSpPr>
          <p:nvPr/>
        </p:nvCxnSpPr>
        <p:spPr>
          <a:xfrm rot="10800000">
            <a:off x="2217163" y="3464050"/>
            <a:ext cx="1407300" cy="7671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g3395cce3112_0_276"/>
          <p:cNvSpPr/>
          <p:nvPr/>
        </p:nvSpPr>
        <p:spPr>
          <a:xfrm>
            <a:off x="6693600" y="2132563"/>
            <a:ext cx="585900" cy="585900"/>
          </a:xfrm>
          <a:prstGeom prst="smileyFace">
            <a:avLst>
              <a:gd fmla="val 4653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395cce3112_0_276"/>
          <p:cNvSpPr/>
          <p:nvPr/>
        </p:nvSpPr>
        <p:spPr>
          <a:xfrm>
            <a:off x="6771875" y="3554640"/>
            <a:ext cx="585900" cy="585900"/>
          </a:xfrm>
          <a:prstGeom prst="smileyFace">
            <a:avLst>
              <a:gd fmla="val -4653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395cce3112_0_276"/>
          <p:cNvSpPr/>
          <p:nvPr/>
        </p:nvSpPr>
        <p:spPr>
          <a:xfrm>
            <a:off x="3624475" y="1305775"/>
            <a:ext cx="1100800" cy="549900"/>
          </a:xfrm>
          <a:prstGeom prst="flowChartInputOutpu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Data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96" name="Google Shape;296;g3395cce3112_0_276"/>
          <p:cNvCxnSpPr>
            <a:stCxn id="295" idx="4"/>
            <a:endCxn id="284" idx="0"/>
          </p:cNvCxnSpPr>
          <p:nvPr/>
        </p:nvCxnSpPr>
        <p:spPr>
          <a:xfrm>
            <a:off x="4174875" y="1855675"/>
            <a:ext cx="0" cy="103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95cce3112_0_310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machine learning?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3395cce3112_0_310"/>
          <p:cNvSpPr txBox="1"/>
          <p:nvPr>
            <p:ph idx="1" type="body"/>
          </p:nvPr>
        </p:nvSpPr>
        <p:spPr>
          <a:xfrm>
            <a:off x="424547" y="1187520"/>
            <a:ext cx="8235300" cy="35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rPr lang="en-GB" sz="1654"/>
              <a:t>Automatically adapting to change:</a:t>
            </a:r>
            <a:endParaRPr sz="1654"/>
          </a:p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t/>
            </a:r>
            <a:endParaRPr sz="1654"/>
          </a:p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t/>
            </a:r>
            <a:endParaRPr sz="1654"/>
          </a:p>
          <a:p>
            <a:pPr indent="0" lvl="0" marL="0" rtl="0" algn="l">
              <a:spcBef>
                <a:spcPts val="455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395cce3112_0_310"/>
          <p:cNvSpPr txBox="1"/>
          <p:nvPr/>
        </p:nvSpPr>
        <p:spPr>
          <a:xfrm>
            <a:off x="384050" y="4762500"/>
            <a:ext cx="8235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Diagrams adapted from Hands On Machine Learning with scikit-learn, Keras and Tensorflow by Aurelien Geron</a:t>
            </a:r>
            <a:endParaRPr i="1" sz="1100">
              <a:solidFill>
                <a:srgbClr val="59595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4" name="Google Shape;304;g3395cce3112_0_310"/>
          <p:cNvSpPr/>
          <p:nvPr/>
        </p:nvSpPr>
        <p:spPr>
          <a:xfrm>
            <a:off x="3712388" y="3547900"/>
            <a:ext cx="1100800" cy="572700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 ML algorithm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5" name="Google Shape;305;g3395cce3112_0_310"/>
          <p:cNvSpPr/>
          <p:nvPr/>
        </p:nvSpPr>
        <p:spPr>
          <a:xfrm>
            <a:off x="6090113" y="1929725"/>
            <a:ext cx="1100800" cy="572700"/>
          </a:xfrm>
          <a:prstGeom prst="flowChart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Launch!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6" name="Google Shape;306;g3395cce3112_0_310"/>
          <p:cNvSpPr/>
          <p:nvPr/>
        </p:nvSpPr>
        <p:spPr>
          <a:xfrm>
            <a:off x="5715838" y="3481988"/>
            <a:ext cx="1849350" cy="704525"/>
          </a:xfrm>
          <a:prstGeom prst="flowChartDecision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Evaluate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07" name="Google Shape;307;g3395cce3112_0_310"/>
          <p:cNvCxnSpPr>
            <a:stCxn id="306" idx="0"/>
            <a:endCxn id="305" idx="2"/>
          </p:cNvCxnSpPr>
          <p:nvPr/>
        </p:nvCxnSpPr>
        <p:spPr>
          <a:xfrm rot="10800000">
            <a:off x="6640513" y="2502488"/>
            <a:ext cx="0" cy="979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g3395cce3112_0_310"/>
          <p:cNvSpPr/>
          <p:nvPr/>
        </p:nvSpPr>
        <p:spPr>
          <a:xfrm>
            <a:off x="6781525" y="2789013"/>
            <a:ext cx="585900" cy="585900"/>
          </a:xfrm>
          <a:prstGeom prst="smileyFace">
            <a:avLst>
              <a:gd fmla="val 4653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395cce3112_0_310"/>
          <p:cNvSpPr/>
          <p:nvPr/>
        </p:nvSpPr>
        <p:spPr>
          <a:xfrm>
            <a:off x="3712388" y="1945250"/>
            <a:ext cx="1100800" cy="572700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Update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10" name="Google Shape;310;g3395cce3112_0_310"/>
          <p:cNvCxnSpPr>
            <a:stCxn id="309" idx="2"/>
            <a:endCxn id="304" idx="0"/>
          </p:cNvCxnSpPr>
          <p:nvPr/>
        </p:nvCxnSpPr>
        <p:spPr>
          <a:xfrm>
            <a:off x="4262788" y="2517950"/>
            <a:ext cx="0" cy="102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g3395cce3112_0_310"/>
          <p:cNvCxnSpPr>
            <a:stCxn id="305" idx="1"/>
            <a:endCxn id="309" idx="3"/>
          </p:cNvCxnSpPr>
          <p:nvPr/>
        </p:nvCxnSpPr>
        <p:spPr>
          <a:xfrm flipH="1">
            <a:off x="4813313" y="2216075"/>
            <a:ext cx="1276800" cy="15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g3395cce3112_0_310"/>
          <p:cNvCxnSpPr>
            <a:stCxn id="304" idx="3"/>
            <a:endCxn id="306" idx="1"/>
          </p:cNvCxnSpPr>
          <p:nvPr/>
        </p:nvCxnSpPr>
        <p:spPr>
          <a:xfrm>
            <a:off x="4813188" y="3834250"/>
            <a:ext cx="902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g3395cce3112_0_310"/>
          <p:cNvSpPr/>
          <p:nvPr/>
        </p:nvSpPr>
        <p:spPr>
          <a:xfrm>
            <a:off x="1962500" y="2757950"/>
            <a:ext cx="1100800" cy="549900"/>
          </a:xfrm>
          <a:prstGeom prst="flowChartInputOutpu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Data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14" name="Google Shape;314;g3395cce3112_0_310"/>
          <p:cNvCxnSpPr>
            <a:stCxn id="313" idx="4"/>
            <a:endCxn id="304" idx="1"/>
          </p:cNvCxnSpPr>
          <p:nvPr/>
        </p:nvCxnSpPr>
        <p:spPr>
          <a:xfrm>
            <a:off x="2512900" y="3307850"/>
            <a:ext cx="1199400" cy="526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g3395cce3112_0_310"/>
          <p:cNvCxnSpPr>
            <a:stCxn id="309" idx="1"/>
            <a:endCxn id="313" idx="0"/>
          </p:cNvCxnSpPr>
          <p:nvPr/>
        </p:nvCxnSpPr>
        <p:spPr>
          <a:xfrm flipH="1">
            <a:off x="2623088" y="2231600"/>
            <a:ext cx="1089300" cy="526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g3395cce3112_0_310"/>
          <p:cNvSpPr txBox="1"/>
          <p:nvPr/>
        </p:nvSpPr>
        <p:spPr>
          <a:xfrm>
            <a:off x="4723413" y="2725125"/>
            <a:ext cx="145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This cycle can be automated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2022-09-29T15:54:17Z</dcterms:created>
  <dc:creator>Coles, Andy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2022-07-28T00:00:00Z</vt:filetime>
  </property>
  <property fmtid="{D5CDD505-2E9C-101B-9397-08002B2CF9AE}" pid="5" name="Producer">
    <vt:lpwstr>Adobe PDF Library 16.0.7</vt:lpwstr>
  </property>
  <property fmtid="{D5CDD505-2E9C-101B-9397-08002B2CF9AE}" pid="6" name="ContentTypeId">
    <vt:lpwstr>0x010100305445A33AFAEC419A41B44D69E6129F</vt:lpwstr>
  </property>
  <property fmtid="{D5CDD505-2E9C-101B-9397-08002B2CF9AE}" pid="7" name="MediaServiceImageTags">
    <vt:lpwstr/>
  </property>
</Properties>
</file>